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16"/>
  </p:notesMasterIdLst>
  <p:sldIdLst>
    <p:sldId id="256" r:id="rId3"/>
    <p:sldId id="260" r:id="rId4"/>
    <p:sldId id="261" r:id="rId5"/>
    <p:sldId id="262" r:id="rId6"/>
    <p:sldId id="303" r:id="rId7"/>
    <p:sldId id="304" r:id="rId8"/>
    <p:sldId id="305" r:id="rId9"/>
    <p:sldId id="306" r:id="rId10"/>
    <p:sldId id="265" r:id="rId11"/>
    <p:sldId id="266" r:id="rId12"/>
    <p:sldId id="307" r:id="rId13"/>
    <p:sldId id="308" r:id="rId14"/>
    <p:sldId id="309" r:id="rId15"/>
  </p:sldIdLst>
  <p:sldSz cx="9144000" cy="5143500" type="screen16x9"/>
  <p:notesSz cx="6858000" cy="9144000"/>
  <p:embeddedFontLst>
    <p:embeddedFont>
      <p:font typeface="Poppins" panose="00000500000000000000" pitchFamily="2" charset="0"/>
      <p:regular r:id="rId17"/>
      <p:bold r:id="rId18"/>
      <p:italic r:id="rId19"/>
      <p:boldItalic r:id="rId20"/>
    </p:embeddedFont>
    <p:embeddedFont>
      <p:font typeface="Poppins ExtraBold" panose="00000900000000000000" pitchFamily="2" charset="0"/>
      <p:bold r:id="rId21"/>
      <p:boldItalic r:id="rId22"/>
    </p:embeddedFont>
    <p:embeddedFont>
      <p:font typeface="Poppins Light" panose="00000400000000000000" pitchFamily="2" charset="0"/>
      <p:regular r:id="rId23"/>
      <p:bold r:id="rId24"/>
      <p:italic r:id="rId25"/>
      <p:boldItalic r:id="rId26"/>
    </p:embeddedFont>
    <p:embeddedFont>
      <p:font typeface="Poppins SemiBold" panose="000007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901">
          <p15:clr>
            <a:srgbClr val="9AA0A6"/>
          </p15:clr>
        </p15:guide>
        <p15:guide id="3" pos="456">
          <p15:clr>
            <a:srgbClr val="9AA0A6"/>
          </p15:clr>
        </p15:guide>
        <p15:guide id="4" pos="5304">
          <p15:clr>
            <a:srgbClr val="9AA0A6"/>
          </p15:clr>
        </p15:guide>
        <p15:guide id="5" pos="4122">
          <p15:clr>
            <a:srgbClr val="9AA0A6"/>
          </p15:clr>
        </p15:guide>
        <p15:guide id="6" pos="1638">
          <p15:clr>
            <a:srgbClr val="9AA0A6"/>
          </p15:clr>
        </p15:guide>
        <p15:guide id="7" orient="horz" pos="257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6DCE73-02A4-40E0-A820-64B72F72CEBC}" v="1065" dt="2022-07-24T15:17:28.091"/>
  </p1510:revLst>
</p1510:revInfo>
</file>

<file path=ppt/tableStyles.xml><?xml version="1.0" encoding="utf-8"?>
<a:tblStyleLst xmlns:a="http://schemas.openxmlformats.org/drawingml/2006/main" def="{E22B1747-2BF8-4215-9524-1D0C5A891E69}">
  <a:tblStyle styleId="{E22B1747-2BF8-4215-9524-1D0C5A891E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34" y="82"/>
      </p:cViewPr>
      <p:guideLst>
        <p:guide pos="2880"/>
        <p:guide orient="horz" pos="2901"/>
        <p:guide pos="456"/>
        <p:guide pos="5304"/>
        <p:guide pos="4122"/>
        <p:guide pos="1638"/>
        <p:guide orient="horz" pos="257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microsoft.com/office/2015/10/relationships/revisionInfo" Target="revisionInfo.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9"/>
        <p:cNvGrpSpPr/>
        <p:nvPr/>
      </p:nvGrpSpPr>
      <p:grpSpPr>
        <a:xfrm>
          <a:off x="0" y="0"/>
          <a:ext cx="0" cy="0"/>
          <a:chOff x="0" y="0"/>
          <a:chExt cx="0" cy="0"/>
        </a:xfrm>
      </p:grpSpPr>
      <p:sp>
        <p:nvSpPr>
          <p:cNvPr id="9110" name="Google Shape;9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1" name="Google Shape;9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3"/>
        <p:cNvGrpSpPr/>
        <p:nvPr/>
      </p:nvGrpSpPr>
      <p:grpSpPr>
        <a:xfrm>
          <a:off x="0" y="0"/>
          <a:ext cx="0" cy="0"/>
          <a:chOff x="0" y="0"/>
          <a:chExt cx="0" cy="0"/>
        </a:xfrm>
      </p:grpSpPr>
      <p:sp>
        <p:nvSpPr>
          <p:cNvPr id="10304" name="Google Shape;10304;g6b12ef3f49_0_1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5" name="Google Shape;10305;g6b12ef3f49_0_1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8"/>
        <p:cNvGrpSpPr/>
        <p:nvPr/>
      </p:nvGrpSpPr>
      <p:grpSpPr>
        <a:xfrm>
          <a:off x="0" y="0"/>
          <a:ext cx="0" cy="0"/>
          <a:chOff x="0" y="0"/>
          <a:chExt cx="0" cy="0"/>
        </a:xfrm>
      </p:grpSpPr>
      <p:sp>
        <p:nvSpPr>
          <p:cNvPr id="9779" name="Google Shape;9779;g6b12ef3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0" name="Google Shape;9780;g6b12ef3f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005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8"/>
        <p:cNvGrpSpPr/>
        <p:nvPr/>
      </p:nvGrpSpPr>
      <p:grpSpPr>
        <a:xfrm>
          <a:off x="0" y="0"/>
          <a:ext cx="0" cy="0"/>
          <a:chOff x="0" y="0"/>
          <a:chExt cx="0" cy="0"/>
        </a:xfrm>
      </p:grpSpPr>
      <p:sp>
        <p:nvSpPr>
          <p:cNvPr id="9779" name="Google Shape;9779;g6b12ef3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0" name="Google Shape;9780;g6b12ef3f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787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8"/>
        <p:cNvGrpSpPr/>
        <p:nvPr/>
      </p:nvGrpSpPr>
      <p:grpSpPr>
        <a:xfrm>
          <a:off x="0" y="0"/>
          <a:ext cx="0" cy="0"/>
          <a:chOff x="0" y="0"/>
          <a:chExt cx="0" cy="0"/>
        </a:xfrm>
      </p:grpSpPr>
      <p:sp>
        <p:nvSpPr>
          <p:cNvPr id="9779" name="Google Shape;9779;g6b12ef3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0" name="Google Shape;9780;g6b12ef3f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61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7"/>
        <p:cNvGrpSpPr/>
        <p:nvPr/>
      </p:nvGrpSpPr>
      <p:grpSpPr>
        <a:xfrm>
          <a:off x="0" y="0"/>
          <a:ext cx="0" cy="0"/>
          <a:chOff x="0" y="0"/>
          <a:chExt cx="0" cy="0"/>
        </a:xfrm>
      </p:grpSpPr>
      <p:sp>
        <p:nvSpPr>
          <p:cNvPr id="9238" name="Google Shape;9238;g6ad1349293_0_5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9" name="Google Shape;9239;g6ad1349293_0_5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9"/>
        <p:cNvGrpSpPr/>
        <p:nvPr/>
      </p:nvGrpSpPr>
      <p:grpSpPr>
        <a:xfrm>
          <a:off x="0" y="0"/>
          <a:ext cx="0" cy="0"/>
          <a:chOff x="0" y="0"/>
          <a:chExt cx="0" cy="0"/>
        </a:xfrm>
      </p:grpSpPr>
      <p:sp>
        <p:nvSpPr>
          <p:cNvPr id="9450" name="Google Shape;9450;g6ad1349293_0_5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1" name="Google Shape;9451;g6ad1349293_0_5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8"/>
        <p:cNvGrpSpPr/>
        <p:nvPr/>
      </p:nvGrpSpPr>
      <p:grpSpPr>
        <a:xfrm>
          <a:off x="0" y="0"/>
          <a:ext cx="0" cy="0"/>
          <a:chOff x="0" y="0"/>
          <a:chExt cx="0" cy="0"/>
        </a:xfrm>
      </p:grpSpPr>
      <p:sp>
        <p:nvSpPr>
          <p:cNvPr id="9779" name="Google Shape;9779;g6b12ef3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0" name="Google Shape;9780;g6b12ef3f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8"/>
        <p:cNvGrpSpPr/>
        <p:nvPr/>
      </p:nvGrpSpPr>
      <p:grpSpPr>
        <a:xfrm>
          <a:off x="0" y="0"/>
          <a:ext cx="0" cy="0"/>
          <a:chOff x="0" y="0"/>
          <a:chExt cx="0" cy="0"/>
        </a:xfrm>
      </p:grpSpPr>
      <p:sp>
        <p:nvSpPr>
          <p:cNvPr id="9779" name="Google Shape;9779;g6b12ef3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0" name="Google Shape;9780;g6b12ef3f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22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8"/>
        <p:cNvGrpSpPr/>
        <p:nvPr/>
      </p:nvGrpSpPr>
      <p:grpSpPr>
        <a:xfrm>
          <a:off x="0" y="0"/>
          <a:ext cx="0" cy="0"/>
          <a:chOff x="0" y="0"/>
          <a:chExt cx="0" cy="0"/>
        </a:xfrm>
      </p:grpSpPr>
      <p:sp>
        <p:nvSpPr>
          <p:cNvPr id="9779" name="Google Shape;9779;g6b12ef3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0" name="Google Shape;9780;g6b12ef3f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093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8"/>
        <p:cNvGrpSpPr/>
        <p:nvPr/>
      </p:nvGrpSpPr>
      <p:grpSpPr>
        <a:xfrm>
          <a:off x="0" y="0"/>
          <a:ext cx="0" cy="0"/>
          <a:chOff x="0" y="0"/>
          <a:chExt cx="0" cy="0"/>
        </a:xfrm>
      </p:grpSpPr>
      <p:sp>
        <p:nvSpPr>
          <p:cNvPr id="9779" name="Google Shape;9779;g6b12ef3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0" name="Google Shape;9780;g6b12ef3f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295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8"/>
        <p:cNvGrpSpPr/>
        <p:nvPr/>
      </p:nvGrpSpPr>
      <p:grpSpPr>
        <a:xfrm>
          <a:off x="0" y="0"/>
          <a:ext cx="0" cy="0"/>
          <a:chOff x="0" y="0"/>
          <a:chExt cx="0" cy="0"/>
        </a:xfrm>
      </p:grpSpPr>
      <p:sp>
        <p:nvSpPr>
          <p:cNvPr id="9779" name="Google Shape;9779;g6b12ef3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0" name="Google Shape;9780;g6b12ef3f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519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5"/>
        <p:cNvGrpSpPr/>
        <p:nvPr/>
      </p:nvGrpSpPr>
      <p:grpSpPr>
        <a:xfrm>
          <a:off x="0" y="0"/>
          <a:ext cx="0" cy="0"/>
          <a:chOff x="0" y="0"/>
          <a:chExt cx="0" cy="0"/>
        </a:xfrm>
      </p:grpSpPr>
      <p:sp>
        <p:nvSpPr>
          <p:cNvPr id="10296" name="Google Shape;10296;g6b12ef3f49_0_1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7" name="Google Shape;10297;g6b12ef3f49_0_1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39900" y="1430565"/>
            <a:ext cx="3664200" cy="205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10" name="Google Shape;10;p2"/>
          <p:cNvSpPr txBox="1">
            <a:spLocks noGrp="1"/>
          </p:cNvSpPr>
          <p:nvPr>
            <p:ph type="subTitle" idx="1"/>
          </p:nvPr>
        </p:nvSpPr>
        <p:spPr>
          <a:xfrm>
            <a:off x="2492550" y="3121165"/>
            <a:ext cx="4158900" cy="41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6531844" y="-140930"/>
            <a:ext cx="1685899" cy="982051"/>
          </a:xfrm>
          <a:custGeom>
            <a:avLst/>
            <a:gdLst/>
            <a:ahLst/>
            <a:cxnLst/>
            <a:rect l="l" t="t" r="r" b="b"/>
            <a:pathLst>
              <a:path w="40306" h="23480" extrusionOk="0">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27125" y="-1061650"/>
            <a:ext cx="2075899" cy="1797680"/>
          </a:xfrm>
          <a:custGeom>
            <a:avLst/>
            <a:gdLst/>
            <a:ahLst/>
            <a:cxnLst/>
            <a:rect l="l" t="t" r="r" b="b"/>
            <a:pathLst>
              <a:path w="49630" h="42981" extrusionOk="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5954876" y="961438"/>
            <a:ext cx="2002360" cy="28725"/>
            <a:chOff x="6505625" y="2212725"/>
            <a:chExt cx="876575" cy="12575"/>
          </a:xfrm>
        </p:grpSpPr>
        <p:sp>
          <p:nvSpPr>
            <p:cNvPr id="14" name="Google Shape;14;p2"/>
            <p:cNvSpPr/>
            <p:nvPr/>
          </p:nvSpPr>
          <p:spPr>
            <a:xfrm>
              <a:off x="71324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4100" y="2212725"/>
              <a:ext cx="14700" cy="12575"/>
            </a:xfrm>
            <a:custGeom>
              <a:avLst/>
              <a:gdLst/>
              <a:ahLst/>
              <a:cxnLst/>
              <a:rect l="l" t="t" r="r" b="b"/>
              <a:pathLst>
                <a:path w="588" h="503" extrusionOk="0">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9757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97400" y="2212725"/>
              <a:ext cx="14675" cy="12575"/>
            </a:xfrm>
            <a:custGeom>
              <a:avLst/>
              <a:gdLst/>
              <a:ahLst/>
              <a:cxnLst/>
              <a:rect l="l" t="t" r="r" b="b"/>
              <a:pathLst>
                <a:path w="587" h="503" extrusionOk="0">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6755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289175" y="2212725"/>
              <a:ext cx="14675" cy="12575"/>
            </a:xfrm>
            <a:custGeom>
              <a:avLst/>
              <a:gdLst/>
              <a:ahLst/>
              <a:cxnLst/>
              <a:rect l="l" t="t" r="r" b="b"/>
              <a:pathLst>
                <a:path w="587" h="503" extrusionOk="0">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210800" y="2212725"/>
              <a:ext cx="14700" cy="12575"/>
            </a:xfrm>
            <a:custGeom>
              <a:avLst/>
              <a:gdLst/>
              <a:ahLst/>
              <a:cxnLst/>
              <a:rect l="l" t="t" r="r" b="b"/>
              <a:pathLst>
                <a:path w="588" h="503" extrusionOk="0">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19025" y="2212725"/>
              <a:ext cx="14700" cy="12575"/>
            </a:xfrm>
            <a:custGeom>
              <a:avLst/>
              <a:gdLst/>
              <a:ahLst/>
              <a:cxnLst/>
              <a:rect l="l" t="t" r="r" b="b"/>
              <a:pathLst>
                <a:path w="588" h="503" extrusionOk="0">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740700" y="2212725"/>
              <a:ext cx="14650" cy="12575"/>
            </a:xfrm>
            <a:custGeom>
              <a:avLst/>
              <a:gdLst/>
              <a:ahLst/>
              <a:cxnLst/>
              <a:rect l="l" t="t" r="r" b="b"/>
              <a:pathLst>
                <a:path w="586" h="503" extrusionOk="0">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623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58400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5056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a:off x="8240751" y="532575"/>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278216" y="969619"/>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28581" y="1695921"/>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134532" y="135012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2"/>
          <p:cNvGrpSpPr/>
          <p:nvPr/>
        </p:nvGrpSpPr>
        <p:grpSpPr>
          <a:xfrm>
            <a:off x="7488698" y="1836772"/>
            <a:ext cx="274836" cy="1611920"/>
            <a:chOff x="4769975" y="2151700"/>
            <a:chExt cx="149100" cy="874475"/>
          </a:xfrm>
        </p:grpSpPr>
        <p:sp>
          <p:nvSpPr>
            <p:cNvPr id="31" name="Google Shape;31;p2"/>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p:nvPr/>
        </p:nvSpPr>
        <p:spPr>
          <a:xfrm>
            <a:off x="7873200" y="243452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272456" y="2400472"/>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176927" y="2738255"/>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2"/>
          <p:cNvGrpSpPr/>
          <p:nvPr/>
        </p:nvGrpSpPr>
        <p:grpSpPr>
          <a:xfrm>
            <a:off x="8252330" y="2815089"/>
            <a:ext cx="1299260" cy="1296418"/>
            <a:chOff x="6378300" y="2596400"/>
            <a:chExt cx="754375" cy="752725"/>
          </a:xfrm>
        </p:grpSpPr>
        <p:sp>
          <p:nvSpPr>
            <p:cNvPr id="68" name="Google Shape;68;p2"/>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2"/>
          <p:cNvGrpSpPr/>
          <p:nvPr/>
        </p:nvGrpSpPr>
        <p:grpSpPr>
          <a:xfrm>
            <a:off x="6513030" y="4379548"/>
            <a:ext cx="1136960" cy="1115243"/>
            <a:chOff x="5930025" y="3771375"/>
            <a:chExt cx="668800" cy="656025"/>
          </a:xfrm>
        </p:grpSpPr>
        <p:sp>
          <p:nvSpPr>
            <p:cNvPr id="251" name="Google Shape;251;p2"/>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2"/>
          <p:cNvGrpSpPr/>
          <p:nvPr/>
        </p:nvGrpSpPr>
        <p:grpSpPr>
          <a:xfrm>
            <a:off x="3490929" y="4281490"/>
            <a:ext cx="1490178" cy="21378"/>
            <a:chOff x="2940000" y="3484425"/>
            <a:chExt cx="876575" cy="12575"/>
          </a:xfrm>
        </p:grpSpPr>
        <p:sp>
          <p:nvSpPr>
            <p:cNvPr id="989" name="Google Shape;989;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1" name="Google Shape;1001;p2"/>
          <p:cNvSpPr/>
          <p:nvPr/>
        </p:nvSpPr>
        <p:spPr>
          <a:xfrm>
            <a:off x="4370697" y="41777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
          <p:cNvSpPr/>
          <p:nvPr/>
        </p:nvSpPr>
        <p:spPr>
          <a:xfrm>
            <a:off x="3631386" y="4527363"/>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2"/>
          <p:cNvGrpSpPr/>
          <p:nvPr/>
        </p:nvGrpSpPr>
        <p:grpSpPr>
          <a:xfrm>
            <a:off x="1448644" y="4527366"/>
            <a:ext cx="3123368" cy="3058236"/>
            <a:chOff x="236475" y="527300"/>
            <a:chExt cx="1124525" cy="1101075"/>
          </a:xfrm>
        </p:grpSpPr>
        <p:sp>
          <p:nvSpPr>
            <p:cNvPr id="1004" name="Google Shape;1004;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2"/>
          <p:cNvSpPr/>
          <p:nvPr/>
        </p:nvSpPr>
        <p:spPr>
          <a:xfrm>
            <a:off x="134148" y="4324586"/>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
          <p:cNvSpPr/>
          <p:nvPr/>
        </p:nvSpPr>
        <p:spPr>
          <a:xfrm>
            <a:off x="0" y="419083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
          <p:cNvSpPr/>
          <p:nvPr/>
        </p:nvSpPr>
        <p:spPr>
          <a:xfrm>
            <a:off x="652062" y="4589288"/>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
          <p:cNvSpPr/>
          <p:nvPr/>
        </p:nvSpPr>
        <p:spPr>
          <a:xfrm>
            <a:off x="-244675" y="145318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
          <p:cNvSpPr/>
          <p:nvPr/>
        </p:nvSpPr>
        <p:spPr>
          <a:xfrm>
            <a:off x="678022" y="22303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2"/>
          <p:cNvGrpSpPr/>
          <p:nvPr/>
        </p:nvGrpSpPr>
        <p:grpSpPr>
          <a:xfrm>
            <a:off x="635480" y="2997806"/>
            <a:ext cx="1019815" cy="944312"/>
            <a:chOff x="2113525" y="2880575"/>
            <a:chExt cx="609500" cy="564375"/>
          </a:xfrm>
        </p:grpSpPr>
        <p:sp>
          <p:nvSpPr>
            <p:cNvPr id="1744" name="Google Shape;1744;p2"/>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2"/>
          <p:cNvGrpSpPr/>
          <p:nvPr/>
        </p:nvGrpSpPr>
        <p:grpSpPr>
          <a:xfrm>
            <a:off x="181799" y="1836767"/>
            <a:ext cx="349968" cy="2052568"/>
            <a:chOff x="1037125" y="2236325"/>
            <a:chExt cx="149100" cy="874475"/>
          </a:xfrm>
        </p:grpSpPr>
        <p:sp>
          <p:nvSpPr>
            <p:cNvPr id="1749" name="Google Shape;1749;p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5" name="Google Shape;1785;p2"/>
          <p:cNvSpPr/>
          <p:nvPr/>
        </p:nvSpPr>
        <p:spPr>
          <a:xfrm>
            <a:off x="531775" y="-489552"/>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
          <p:cNvSpPr/>
          <p:nvPr/>
        </p:nvSpPr>
        <p:spPr>
          <a:xfrm>
            <a:off x="796150" y="-506867"/>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7" name="Google Shape;1787;p2"/>
          <p:cNvGrpSpPr/>
          <p:nvPr/>
        </p:nvGrpSpPr>
        <p:grpSpPr>
          <a:xfrm>
            <a:off x="858989" y="-149437"/>
            <a:ext cx="1236640" cy="1210852"/>
            <a:chOff x="236475" y="527300"/>
            <a:chExt cx="1124525" cy="1101075"/>
          </a:xfrm>
        </p:grpSpPr>
        <p:sp>
          <p:nvSpPr>
            <p:cNvPr id="1788" name="Google Shape;1788;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2" name="Google Shape;2522;p2"/>
          <p:cNvSpPr/>
          <p:nvPr/>
        </p:nvSpPr>
        <p:spPr>
          <a:xfrm>
            <a:off x="2492561" y="-1061662"/>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
          <p:cNvSpPr/>
          <p:nvPr/>
        </p:nvSpPr>
        <p:spPr>
          <a:xfrm>
            <a:off x="3796563" y="28563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
          <p:cNvSpPr/>
          <p:nvPr/>
        </p:nvSpPr>
        <p:spPr>
          <a:xfrm>
            <a:off x="5221247" y="223854"/>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5" name="Google Shape;2525;p2"/>
          <p:cNvGrpSpPr/>
          <p:nvPr/>
        </p:nvGrpSpPr>
        <p:grpSpPr>
          <a:xfrm>
            <a:off x="1655304" y="1607140"/>
            <a:ext cx="1490178" cy="21378"/>
            <a:chOff x="2940000" y="3484425"/>
            <a:chExt cx="876575" cy="12575"/>
          </a:xfrm>
        </p:grpSpPr>
        <p:sp>
          <p:nvSpPr>
            <p:cNvPr id="2526" name="Google Shape;2526;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8" name="Google Shape;2538;p2"/>
          <p:cNvSpPr/>
          <p:nvPr/>
        </p:nvSpPr>
        <p:spPr>
          <a:xfrm>
            <a:off x="8421482" y="476669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5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solidFill>
          <a:schemeClr val="lt1"/>
        </a:solidFill>
        <a:effectLst/>
      </p:bgPr>
    </p:bg>
    <p:spTree>
      <p:nvGrpSpPr>
        <p:cNvPr id="1" name="Shape 5055"/>
        <p:cNvGrpSpPr/>
        <p:nvPr/>
      </p:nvGrpSpPr>
      <p:grpSpPr>
        <a:xfrm>
          <a:off x="0" y="0"/>
          <a:ext cx="0" cy="0"/>
          <a:chOff x="0" y="0"/>
          <a:chExt cx="0" cy="0"/>
        </a:xfrm>
      </p:grpSpPr>
      <p:sp>
        <p:nvSpPr>
          <p:cNvPr id="5056" name="Google Shape;5056;p13"/>
          <p:cNvSpPr txBox="1">
            <a:spLocks noGrp="1"/>
          </p:cNvSpPr>
          <p:nvPr>
            <p:ph type="body" idx="1"/>
          </p:nvPr>
        </p:nvSpPr>
        <p:spPr>
          <a:xfrm>
            <a:off x="748400" y="1078650"/>
            <a:ext cx="6736200" cy="33684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5057" name="Google Shape;5057;p13"/>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F4D53"/>
              </a:buClr>
              <a:buSzPts val="1800"/>
              <a:buFont typeface="Poppins"/>
              <a:buNone/>
              <a:defRPr sz="1800" b="1">
                <a:solidFill>
                  <a:srgbClr val="3F4D53"/>
                </a:solidFill>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5058"/>
        <p:cNvGrpSpPr/>
        <p:nvPr/>
      </p:nvGrpSpPr>
      <p:grpSpPr>
        <a:xfrm>
          <a:off x="0" y="0"/>
          <a:ext cx="0" cy="0"/>
          <a:chOff x="0" y="0"/>
          <a:chExt cx="0" cy="0"/>
        </a:xfrm>
      </p:grpSpPr>
      <p:sp>
        <p:nvSpPr>
          <p:cNvPr id="5059" name="Google Shape;5059;p14"/>
          <p:cNvSpPr txBox="1">
            <a:spLocks noGrp="1"/>
          </p:cNvSpPr>
          <p:nvPr>
            <p:ph type="title" hasCustomPrompt="1"/>
          </p:nvPr>
        </p:nvSpPr>
        <p:spPr>
          <a:xfrm>
            <a:off x="158725" y="810277"/>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60" name="Google Shape;5060;p14"/>
          <p:cNvSpPr txBox="1">
            <a:spLocks noGrp="1"/>
          </p:cNvSpPr>
          <p:nvPr>
            <p:ph type="title" idx="2"/>
          </p:nvPr>
        </p:nvSpPr>
        <p:spPr>
          <a:xfrm>
            <a:off x="1642650" y="635805"/>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61" name="Google Shape;5061;p14"/>
          <p:cNvSpPr txBox="1">
            <a:spLocks noGrp="1"/>
          </p:cNvSpPr>
          <p:nvPr>
            <p:ph type="subTitle" idx="1"/>
          </p:nvPr>
        </p:nvSpPr>
        <p:spPr>
          <a:xfrm>
            <a:off x="1642650" y="969270"/>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62" name="Google Shape;5062;p14"/>
          <p:cNvSpPr txBox="1">
            <a:spLocks noGrp="1"/>
          </p:cNvSpPr>
          <p:nvPr>
            <p:ph type="title" idx="3" hasCustomPrompt="1"/>
          </p:nvPr>
        </p:nvSpPr>
        <p:spPr>
          <a:xfrm>
            <a:off x="158725" y="1913852"/>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63" name="Google Shape;5063;p14"/>
          <p:cNvSpPr txBox="1">
            <a:spLocks noGrp="1"/>
          </p:cNvSpPr>
          <p:nvPr>
            <p:ph type="title" idx="4"/>
          </p:nvPr>
        </p:nvSpPr>
        <p:spPr>
          <a:xfrm>
            <a:off x="1642650" y="1739379"/>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64" name="Google Shape;5064;p14"/>
          <p:cNvSpPr txBox="1">
            <a:spLocks noGrp="1"/>
          </p:cNvSpPr>
          <p:nvPr>
            <p:ph type="subTitle" idx="5"/>
          </p:nvPr>
        </p:nvSpPr>
        <p:spPr>
          <a:xfrm>
            <a:off x="1642650" y="2072845"/>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65" name="Google Shape;5065;p14"/>
          <p:cNvSpPr txBox="1">
            <a:spLocks noGrp="1"/>
          </p:cNvSpPr>
          <p:nvPr>
            <p:ph type="title" idx="6" hasCustomPrompt="1"/>
          </p:nvPr>
        </p:nvSpPr>
        <p:spPr>
          <a:xfrm>
            <a:off x="158725" y="3017427"/>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66" name="Google Shape;5066;p14"/>
          <p:cNvSpPr txBox="1">
            <a:spLocks noGrp="1"/>
          </p:cNvSpPr>
          <p:nvPr>
            <p:ph type="title" idx="7"/>
          </p:nvPr>
        </p:nvSpPr>
        <p:spPr>
          <a:xfrm>
            <a:off x="1642650" y="2842955"/>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67" name="Google Shape;5067;p14"/>
          <p:cNvSpPr txBox="1">
            <a:spLocks noGrp="1"/>
          </p:cNvSpPr>
          <p:nvPr>
            <p:ph type="subTitle" idx="8"/>
          </p:nvPr>
        </p:nvSpPr>
        <p:spPr>
          <a:xfrm>
            <a:off x="1642650" y="3176420"/>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68" name="Google Shape;5068;p14"/>
          <p:cNvSpPr txBox="1">
            <a:spLocks noGrp="1"/>
          </p:cNvSpPr>
          <p:nvPr>
            <p:ph type="title" idx="9" hasCustomPrompt="1"/>
          </p:nvPr>
        </p:nvSpPr>
        <p:spPr>
          <a:xfrm>
            <a:off x="4614421" y="1576143"/>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69" name="Google Shape;5069;p14"/>
          <p:cNvSpPr txBox="1">
            <a:spLocks noGrp="1"/>
          </p:cNvSpPr>
          <p:nvPr>
            <p:ph type="title" idx="13"/>
          </p:nvPr>
        </p:nvSpPr>
        <p:spPr>
          <a:xfrm>
            <a:off x="6098346" y="1401670"/>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70" name="Google Shape;5070;p14"/>
          <p:cNvSpPr txBox="1">
            <a:spLocks noGrp="1"/>
          </p:cNvSpPr>
          <p:nvPr>
            <p:ph type="subTitle" idx="14"/>
          </p:nvPr>
        </p:nvSpPr>
        <p:spPr>
          <a:xfrm>
            <a:off x="6098346" y="1735136"/>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71" name="Google Shape;5071;p14"/>
          <p:cNvSpPr txBox="1">
            <a:spLocks noGrp="1"/>
          </p:cNvSpPr>
          <p:nvPr>
            <p:ph type="title" idx="15" hasCustomPrompt="1"/>
          </p:nvPr>
        </p:nvSpPr>
        <p:spPr>
          <a:xfrm>
            <a:off x="4614421" y="2679718"/>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72" name="Google Shape;5072;p14"/>
          <p:cNvSpPr txBox="1">
            <a:spLocks noGrp="1"/>
          </p:cNvSpPr>
          <p:nvPr>
            <p:ph type="title" idx="16"/>
          </p:nvPr>
        </p:nvSpPr>
        <p:spPr>
          <a:xfrm>
            <a:off x="6098346" y="2505245"/>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73" name="Google Shape;5073;p14"/>
          <p:cNvSpPr txBox="1">
            <a:spLocks noGrp="1"/>
          </p:cNvSpPr>
          <p:nvPr>
            <p:ph type="subTitle" idx="17"/>
          </p:nvPr>
        </p:nvSpPr>
        <p:spPr>
          <a:xfrm>
            <a:off x="6098346" y="2838711"/>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74" name="Google Shape;5074;p14"/>
          <p:cNvSpPr txBox="1">
            <a:spLocks noGrp="1"/>
          </p:cNvSpPr>
          <p:nvPr>
            <p:ph type="title" idx="18" hasCustomPrompt="1"/>
          </p:nvPr>
        </p:nvSpPr>
        <p:spPr>
          <a:xfrm>
            <a:off x="4614421" y="3783293"/>
            <a:ext cx="1320300" cy="54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5075" name="Google Shape;5075;p14"/>
          <p:cNvSpPr txBox="1">
            <a:spLocks noGrp="1"/>
          </p:cNvSpPr>
          <p:nvPr>
            <p:ph type="title" idx="19"/>
          </p:nvPr>
        </p:nvSpPr>
        <p:spPr>
          <a:xfrm>
            <a:off x="6098346" y="3608820"/>
            <a:ext cx="2808000" cy="412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76" name="Google Shape;5076;p14"/>
          <p:cNvSpPr txBox="1">
            <a:spLocks noGrp="1"/>
          </p:cNvSpPr>
          <p:nvPr>
            <p:ph type="subTitle" idx="20"/>
          </p:nvPr>
        </p:nvSpPr>
        <p:spPr>
          <a:xfrm>
            <a:off x="6098346" y="3942286"/>
            <a:ext cx="2464800" cy="54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TITLE_AND_BODY_1">
    <p:spTree>
      <p:nvGrpSpPr>
        <p:cNvPr id="1" name="Shape 5077"/>
        <p:cNvGrpSpPr/>
        <p:nvPr/>
      </p:nvGrpSpPr>
      <p:grpSpPr>
        <a:xfrm>
          <a:off x="0" y="0"/>
          <a:ext cx="0" cy="0"/>
          <a:chOff x="0" y="0"/>
          <a:chExt cx="0" cy="0"/>
        </a:xfrm>
      </p:grpSpPr>
      <p:sp>
        <p:nvSpPr>
          <p:cNvPr id="5078" name="Google Shape;5078;p15"/>
          <p:cNvSpPr/>
          <p:nvPr/>
        </p:nvSpPr>
        <p:spPr>
          <a:xfrm>
            <a:off x="4705950" y="1429175"/>
            <a:ext cx="4437900" cy="337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5"/>
          <p:cNvSpPr/>
          <p:nvPr/>
        </p:nvSpPr>
        <p:spPr>
          <a:xfrm>
            <a:off x="0" y="1429175"/>
            <a:ext cx="4437900" cy="337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5"/>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081" name="Google Shape;5081;p15"/>
          <p:cNvSpPr txBox="1">
            <a:spLocks noGrp="1"/>
          </p:cNvSpPr>
          <p:nvPr>
            <p:ph type="title" idx="2"/>
          </p:nvPr>
        </p:nvSpPr>
        <p:spPr>
          <a:xfrm>
            <a:off x="1055404" y="3313550"/>
            <a:ext cx="23271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082" name="Google Shape;5082;p15"/>
          <p:cNvSpPr txBox="1">
            <a:spLocks noGrp="1"/>
          </p:cNvSpPr>
          <p:nvPr>
            <p:ph type="subTitle" idx="1"/>
          </p:nvPr>
        </p:nvSpPr>
        <p:spPr>
          <a:xfrm>
            <a:off x="1055399" y="4024575"/>
            <a:ext cx="23271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83" name="Google Shape;5083;p15"/>
          <p:cNvSpPr txBox="1">
            <a:spLocks noGrp="1"/>
          </p:cNvSpPr>
          <p:nvPr>
            <p:ph type="title" idx="3"/>
          </p:nvPr>
        </p:nvSpPr>
        <p:spPr>
          <a:xfrm>
            <a:off x="5761362" y="3313550"/>
            <a:ext cx="23271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5084" name="Google Shape;5084;p15"/>
          <p:cNvSpPr txBox="1">
            <a:spLocks noGrp="1"/>
          </p:cNvSpPr>
          <p:nvPr>
            <p:ph type="subTitle" idx="4"/>
          </p:nvPr>
        </p:nvSpPr>
        <p:spPr>
          <a:xfrm>
            <a:off x="5761358" y="4024575"/>
            <a:ext cx="23271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MAIN_POINT_1">
    <p:bg>
      <p:bgPr>
        <a:solidFill>
          <a:schemeClr val="accent1"/>
        </a:solidFill>
        <a:effectLst/>
      </p:bgPr>
    </p:bg>
    <p:spTree>
      <p:nvGrpSpPr>
        <p:cNvPr id="1" name="Shape 5085"/>
        <p:cNvGrpSpPr/>
        <p:nvPr/>
      </p:nvGrpSpPr>
      <p:grpSpPr>
        <a:xfrm>
          <a:off x="0" y="0"/>
          <a:ext cx="0" cy="0"/>
          <a:chOff x="0" y="0"/>
          <a:chExt cx="0" cy="0"/>
        </a:xfrm>
      </p:grpSpPr>
      <p:grpSp>
        <p:nvGrpSpPr>
          <p:cNvPr id="5086" name="Google Shape;5086;p16"/>
          <p:cNvGrpSpPr/>
          <p:nvPr/>
        </p:nvGrpSpPr>
        <p:grpSpPr>
          <a:xfrm>
            <a:off x="787213" y="130520"/>
            <a:ext cx="8163193" cy="5012975"/>
            <a:chOff x="787213" y="130520"/>
            <a:chExt cx="8163193" cy="5012975"/>
          </a:xfrm>
        </p:grpSpPr>
        <p:sp>
          <p:nvSpPr>
            <p:cNvPr id="5087" name="Google Shape;5087;p16"/>
            <p:cNvSpPr/>
            <p:nvPr/>
          </p:nvSpPr>
          <p:spPr>
            <a:xfrm rot="-5400000">
              <a:off x="7089981" y="407907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6"/>
            <p:cNvSpPr/>
            <p:nvPr/>
          </p:nvSpPr>
          <p:spPr>
            <a:xfrm>
              <a:off x="7050408" y="3650816"/>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6"/>
            <p:cNvSpPr/>
            <p:nvPr/>
          </p:nvSpPr>
          <p:spPr>
            <a:xfrm>
              <a:off x="7702470" y="4049266"/>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6"/>
            <p:cNvSpPr/>
            <p:nvPr/>
          </p:nvSpPr>
          <p:spPr>
            <a:xfrm rot="-5400000">
              <a:off x="844168" y="410929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6"/>
            <p:cNvSpPr/>
            <p:nvPr/>
          </p:nvSpPr>
          <p:spPr>
            <a:xfrm rot="-5400000">
              <a:off x="5857144" y="80296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2" name="Google Shape;5092;p16"/>
            <p:cNvGrpSpPr/>
            <p:nvPr/>
          </p:nvGrpSpPr>
          <p:grpSpPr>
            <a:xfrm rot="-5400000">
              <a:off x="3654410" y="3725785"/>
              <a:ext cx="1019815" cy="944312"/>
              <a:chOff x="2113525" y="2880575"/>
              <a:chExt cx="609500" cy="564375"/>
            </a:xfrm>
          </p:grpSpPr>
          <p:sp>
            <p:nvSpPr>
              <p:cNvPr id="5093" name="Google Shape;5093;p16"/>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6"/>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6"/>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6"/>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16"/>
            <p:cNvGrpSpPr/>
            <p:nvPr/>
          </p:nvGrpSpPr>
          <p:grpSpPr>
            <a:xfrm rot="-5400000">
              <a:off x="7372398" y="-410563"/>
              <a:ext cx="349968" cy="2052568"/>
              <a:chOff x="1037125" y="2236325"/>
              <a:chExt cx="149100" cy="874475"/>
            </a:xfrm>
          </p:grpSpPr>
          <p:sp>
            <p:nvSpPr>
              <p:cNvPr id="5098" name="Google Shape;5098;p1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16"/>
            <p:cNvGrpSpPr/>
            <p:nvPr/>
          </p:nvGrpSpPr>
          <p:grpSpPr>
            <a:xfrm>
              <a:off x="787213" y="130520"/>
              <a:ext cx="1908398" cy="2002309"/>
              <a:chOff x="1978188" y="2669545"/>
              <a:chExt cx="1908398" cy="2002309"/>
            </a:xfrm>
          </p:grpSpPr>
          <p:sp>
            <p:nvSpPr>
              <p:cNvPr id="5135" name="Google Shape;5135;p16"/>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6"/>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16"/>
              <p:cNvGrpSpPr/>
              <p:nvPr/>
            </p:nvGrpSpPr>
            <p:grpSpPr>
              <a:xfrm rot="-5400000">
                <a:off x="2322724" y="3120894"/>
                <a:ext cx="1236640" cy="1210852"/>
                <a:chOff x="236475" y="527300"/>
                <a:chExt cx="1124525" cy="1101075"/>
              </a:xfrm>
            </p:grpSpPr>
            <p:sp>
              <p:nvSpPr>
                <p:cNvPr id="5138" name="Google Shape;5138;p16"/>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6"/>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6"/>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6"/>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6"/>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6"/>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6"/>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6"/>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6"/>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6"/>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6"/>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6"/>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6"/>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6"/>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6"/>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6"/>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6"/>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6"/>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6"/>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6"/>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6"/>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6"/>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6"/>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6"/>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6"/>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6"/>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6"/>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6"/>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6"/>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6"/>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6"/>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6"/>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6"/>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6"/>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6"/>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6"/>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6"/>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6"/>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6"/>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6"/>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6"/>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6"/>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6"/>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6"/>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6"/>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6"/>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6"/>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6"/>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6"/>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6"/>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6"/>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6"/>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6"/>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6"/>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6"/>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6"/>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6"/>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6"/>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6"/>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6"/>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6"/>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6"/>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6"/>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6"/>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6"/>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6"/>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6"/>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6"/>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6"/>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6"/>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6"/>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6"/>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6"/>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6"/>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6"/>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6"/>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6"/>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6"/>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6"/>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6"/>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6"/>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6"/>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6"/>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6"/>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6"/>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6"/>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6"/>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6"/>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6"/>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6"/>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6"/>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6"/>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6"/>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6"/>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6"/>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6"/>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6"/>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6"/>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6"/>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6"/>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6"/>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6"/>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6"/>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6"/>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6"/>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6"/>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6"/>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6"/>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6"/>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6"/>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6"/>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6"/>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6"/>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6"/>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6"/>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6"/>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6"/>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6"/>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6"/>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6"/>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6"/>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6"/>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6"/>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6"/>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6"/>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6"/>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6"/>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6"/>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6"/>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6"/>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6"/>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6"/>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6"/>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6"/>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6"/>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6"/>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6"/>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6"/>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6"/>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6"/>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6"/>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6"/>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6"/>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6"/>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6"/>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6"/>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6"/>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6"/>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6"/>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6"/>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6"/>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6"/>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6"/>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6"/>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6"/>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6"/>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6"/>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6"/>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6"/>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6"/>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6"/>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6"/>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6"/>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6"/>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6"/>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6"/>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6"/>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6"/>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6"/>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6"/>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6"/>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6"/>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6"/>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6"/>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6"/>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6"/>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6"/>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6"/>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6"/>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6"/>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6"/>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6"/>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6"/>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6"/>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6"/>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6"/>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6"/>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6"/>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6"/>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6"/>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6"/>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6"/>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6"/>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6"/>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6"/>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6"/>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6"/>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6"/>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6"/>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6"/>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6"/>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6"/>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6"/>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6"/>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6"/>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6"/>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6"/>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6"/>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6"/>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6"/>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6"/>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6"/>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6"/>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6"/>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6"/>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6"/>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6"/>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6"/>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6"/>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6"/>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6"/>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6"/>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6"/>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6"/>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6"/>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6"/>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6"/>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6"/>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6"/>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6"/>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6"/>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6"/>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6"/>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6"/>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6"/>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6"/>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6"/>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6"/>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6"/>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6"/>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6"/>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6"/>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6"/>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6"/>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6"/>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6"/>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6"/>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6"/>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6"/>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6"/>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6"/>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6"/>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6"/>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6"/>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6"/>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6"/>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6"/>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6"/>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6"/>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6"/>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6"/>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6"/>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6"/>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6"/>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6"/>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6"/>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6"/>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6"/>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6"/>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6"/>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6"/>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6"/>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6"/>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6"/>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6"/>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6"/>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6"/>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6"/>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6"/>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6"/>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6"/>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6"/>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6"/>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6"/>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6"/>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6"/>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6"/>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6"/>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6"/>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6"/>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6"/>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6"/>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6"/>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6"/>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6"/>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6"/>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6"/>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6"/>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6"/>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6"/>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6"/>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6"/>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6"/>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6"/>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6"/>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6"/>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6"/>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6"/>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6"/>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6"/>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6"/>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6"/>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6"/>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6"/>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6"/>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6"/>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6"/>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6"/>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6"/>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6"/>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6"/>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6"/>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6"/>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6"/>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6"/>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6"/>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6"/>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6"/>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6"/>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6"/>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6"/>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6"/>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6"/>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6"/>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6"/>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6"/>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6"/>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6"/>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6"/>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6"/>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6"/>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6"/>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6"/>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6"/>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6"/>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6"/>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6"/>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6"/>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6"/>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6"/>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6"/>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6"/>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6"/>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6"/>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6"/>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6"/>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6"/>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6"/>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6"/>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6"/>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6"/>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6"/>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6"/>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6"/>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6"/>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6"/>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6"/>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6"/>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6"/>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6"/>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6"/>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6"/>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6"/>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6"/>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6"/>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6"/>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6"/>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6"/>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6"/>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6"/>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6"/>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6"/>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6"/>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6"/>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6"/>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6"/>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6"/>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6"/>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6"/>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6"/>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6"/>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6"/>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6"/>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6"/>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6"/>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6"/>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6"/>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6"/>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6"/>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6"/>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6"/>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6"/>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6"/>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6"/>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6"/>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6"/>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6"/>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6"/>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6"/>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6"/>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6"/>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6"/>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6"/>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6"/>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6"/>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6"/>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6"/>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6"/>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6"/>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6"/>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6"/>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6"/>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6"/>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6"/>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6"/>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6"/>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6"/>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6"/>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6"/>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6"/>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6"/>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6"/>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6"/>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6"/>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6"/>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6"/>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6"/>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6"/>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6"/>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6"/>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6"/>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6"/>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6"/>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6"/>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6"/>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6"/>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6"/>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6"/>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6"/>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6"/>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6"/>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6"/>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6"/>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6"/>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6"/>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6"/>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6"/>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6"/>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6"/>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6"/>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6"/>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6"/>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6"/>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6"/>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6"/>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6"/>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6"/>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6"/>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6"/>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6"/>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6"/>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6"/>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6"/>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6"/>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6"/>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6"/>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6"/>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6"/>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6"/>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6"/>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6"/>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6"/>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6"/>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6"/>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6"/>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6"/>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6"/>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6"/>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6"/>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6"/>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6"/>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6"/>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6"/>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6"/>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6"/>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6"/>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6"/>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6"/>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6"/>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6"/>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6"/>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6"/>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6"/>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6"/>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6"/>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6"/>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6"/>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6"/>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6"/>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6"/>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6"/>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6"/>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6"/>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6"/>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6"/>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6"/>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6"/>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6"/>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6"/>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6"/>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6"/>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6"/>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6"/>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6"/>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6"/>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6"/>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6"/>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6"/>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6"/>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6"/>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6"/>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6"/>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6"/>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6"/>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6"/>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6"/>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6"/>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6"/>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6"/>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6"/>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6"/>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6"/>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6"/>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6"/>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6"/>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6"/>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6"/>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6"/>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6"/>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6"/>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6"/>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6"/>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6"/>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6"/>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6"/>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6"/>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6"/>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6"/>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6"/>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6"/>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6"/>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6"/>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6"/>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6"/>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6"/>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6"/>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6"/>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6"/>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6"/>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6"/>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6"/>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6"/>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6"/>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6"/>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6"/>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6"/>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6"/>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6"/>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6"/>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6"/>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6"/>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6"/>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6"/>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6"/>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6"/>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6"/>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6"/>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6"/>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6"/>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6"/>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6"/>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6"/>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6"/>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6"/>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6"/>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6"/>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6"/>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6"/>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6"/>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6"/>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6"/>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6"/>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6"/>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6"/>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6"/>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6"/>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6"/>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6"/>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6"/>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6"/>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6"/>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6"/>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6"/>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6"/>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6"/>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6"/>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6"/>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6"/>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6"/>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6"/>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6"/>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6"/>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6"/>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6"/>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6"/>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6"/>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6"/>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6"/>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6"/>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6"/>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6"/>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6"/>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6"/>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6"/>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6"/>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6"/>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6"/>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6"/>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6"/>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6"/>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6"/>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6"/>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6"/>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6"/>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6"/>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6"/>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6"/>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6"/>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6"/>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6"/>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6"/>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6"/>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6"/>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6"/>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6"/>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6"/>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6"/>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6"/>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6"/>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6"/>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6"/>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6"/>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6"/>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6"/>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6"/>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6"/>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6"/>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6"/>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6"/>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6"/>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6"/>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6"/>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6"/>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6"/>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6"/>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6"/>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6"/>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6"/>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6"/>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6"/>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6"/>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6"/>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6"/>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6"/>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6"/>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6"/>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6"/>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6"/>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6"/>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6"/>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6"/>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6"/>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6"/>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6"/>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6"/>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6"/>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6"/>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6"/>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6"/>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6"/>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6"/>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6"/>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6"/>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6"/>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6"/>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6"/>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6"/>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6"/>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6"/>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6"/>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6"/>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6"/>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6"/>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6"/>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6"/>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6"/>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6"/>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6"/>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6"/>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6"/>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6"/>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6"/>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6"/>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6"/>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6"/>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6"/>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6"/>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6"/>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6"/>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6"/>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6"/>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6"/>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6"/>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6"/>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72" name="Google Shape;5872;p16"/>
          <p:cNvSpPr/>
          <p:nvPr/>
        </p:nvSpPr>
        <p:spPr>
          <a:xfrm>
            <a:off x="-13350" y="1275750"/>
            <a:ext cx="9170700" cy="259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6"/>
          <p:cNvSpPr txBox="1">
            <a:spLocks noGrp="1"/>
          </p:cNvSpPr>
          <p:nvPr>
            <p:ph type="title"/>
          </p:nvPr>
        </p:nvSpPr>
        <p:spPr>
          <a:xfrm>
            <a:off x="2622900" y="2942760"/>
            <a:ext cx="3898200" cy="336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Poppins"/>
              <a:buNone/>
              <a:defRPr sz="1400">
                <a:solidFill>
                  <a:schemeClr val="lt1"/>
                </a:solidFill>
                <a:latin typeface="Poppins"/>
                <a:ea typeface="Poppins"/>
                <a:cs typeface="Poppins"/>
                <a:sym typeface="Poppins"/>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874" name="Google Shape;5874;p16"/>
          <p:cNvSpPr txBox="1">
            <a:spLocks noGrp="1"/>
          </p:cNvSpPr>
          <p:nvPr>
            <p:ph type="subTitle" idx="1"/>
          </p:nvPr>
        </p:nvSpPr>
        <p:spPr>
          <a:xfrm>
            <a:off x="1836750" y="1863848"/>
            <a:ext cx="5470500" cy="9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Font typeface="Poppins ExtraBold"/>
              <a:buNone/>
              <a:defRPr sz="1800">
                <a:solidFill>
                  <a:schemeClr val="lt1"/>
                </a:solidFill>
                <a:latin typeface="Poppins ExtraBold"/>
                <a:ea typeface="Poppins ExtraBold"/>
                <a:cs typeface="Poppins ExtraBold"/>
                <a:sym typeface="Poppins ExtraBold"/>
              </a:defRPr>
            </a:lvl1pPr>
            <a:lvl2pPr lvl="1"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5875"/>
        <p:cNvGrpSpPr/>
        <p:nvPr/>
      </p:nvGrpSpPr>
      <p:grpSpPr>
        <a:xfrm>
          <a:off x="0" y="0"/>
          <a:ext cx="0" cy="0"/>
          <a:chOff x="0" y="0"/>
          <a:chExt cx="0" cy="0"/>
        </a:xfrm>
      </p:grpSpPr>
      <p:sp>
        <p:nvSpPr>
          <p:cNvPr id="5876" name="Google Shape;5876;p17"/>
          <p:cNvSpPr txBox="1">
            <a:spLocks noGrp="1"/>
          </p:cNvSpPr>
          <p:nvPr>
            <p:ph type="title"/>
          </p:nvPr>
        </p:nvSpPr>
        <p:spPr>
          <a:xfrm>
            <a:off x="5563500" y="2355825"/>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77" name="Google Shape;5877;p17"/>
          <p:cNvSpPr txBox="1">
            <a:spLocks noGrp="1"/>
          </p:cNvSpPr>
          <p:nvPr>
            <p:ph type="body" idx="1"/>
          </p:nvPr>
        </p:nvSpPr>
        <p:spPr>
          <a:xfrm>
            <a:off x="5563500" y="3189825"/>
            <a:ext cx="2808000" cy="1230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1">
  <p:cSld name="ONE_COLUMN_TEXT_1_1">
    <p:spTree>
      <p:nvGrpSpPr>
        <p:cNvPr id="1" name="Shape 5878"/>
        <p:cNvGrpSpPr/>
        <p:nvPr/>
      </p:nvGrpSpPr>
      <p:grpSpPr>
        <a:xfrm>
          <a:off x="0" y="0"/>
          <a:ext cx="0" cy="0"/>
          <a:chOff x="0" y="0"/>
          <a:chExt cx="0" cy="0"/>
        </a:xfrm>
      </p:grpSpPr>
      <p:sp>
        <p:nvSpPr>
          <p:cNvPr id="5879" name="Google Shape;5879;p18"/>
          <p:cNvSpPr txBox="1">
            <a:spLocks noGrp="1"/>
          </p:cNvSpPr>
          <p:nvPr>
            <p:ph type="title"/>
          </p:nvPr>
        </p:nvSpPr>
        <p:spPr>
          <a:xfrm>
            <a:off x="762900" y="2355825"/>
            <a:ext cx="2808000" cy="75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80" name="Google Shape;5880;p18"/>
          <p:cNvSpPr txBox="1">
            <a:spLocks noGrp="1"/>
          </p:cNvSpPr>
          <p:nvPr>
            <p:ph type="body" idx="1"/>
          </p:nvPr>
        </p:nvSpPr>
        <p:spPr>
          <a:xfrm>
            <a:off x="762900" y="3189825"/>
            <a:ext cx="2808000" cy="12303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a:lvl1pPr>
            <a:lvl2pPr marL="914400" lvl="1" indent="-317500" algn="r" rtl="0">
              <a:spcBef>
                <a:spcPts val="160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p:cSld name="ONE_COLUMN_TEXT_2">
    <p:spTree>
      <p:nvGrpSpPr>
        <p:cNvPr id="1" name="Shape 5881"/>
        <p:cNvGrpSpPr/>
        <p:nvPr/>
      </p:nvGrpSpPr>
      <p:grpSpPr>
        <a:xfrm>
          <a:off x="0" y="0"/>
          <a:ext cx="0" cy="0"/>
          <a:chOff x="0" y="0"/>
          <a:chExt cx="0" cy="0"/>
        </a:xfrm>
      </p:grpSpPr>
      <p:sp>
        <p:nvSpPr>
          <p:cNvPr id="5882" name="Google Shape;5882;p19"/>
          <p:cNvSpPr txBox="1">
            <a:spLocks noGrp="1"/>
          </p:cNvSpPr>
          <p:nvPr>
            <p:ph type="title"/>
          </p:nvPr>
        </p:nvSpPr>
        <p:spPr>
          <a:xfrm>
            <a:off x="987275" y="2444800"/>
            <a:ext cx="19623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883" name="Google Shape;5883;p19"/>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884" name="Google Shape;5884;p19"/>
          <p:cNvSpPr txBox="1">
            <a:spLocks noGrp="1"/>
          </p:cNvSpPr>
          <p:nvPr>
            <p:ph type="subTitle" idx="1"/>
          </p:nvPr>
        </p:nvSpPr>
        <p:spPr>
          <a:xfrm>
            <a:off x="987275" y="3239200"/>
            <a:ext cx="19623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85" name="Google Shape;5885;p19"/>
          <p:cNvSpPr txBox="1">
            <a:spLocks noGrp="1"/>
          </p:cNvSpPr>
          <p:nvPr>
            <p:ph type="title" idx="3"/>
          </p:nvPr>
        </p:nvSpPr>
        <p:spPr>
          <a:xfrm>
            <a:off x="3590850" y="2444800"/>
            <a:ext cx="19623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886" name="Google Shape;5886;p19"/>
          <p:cNvSpPr txBox="1">
            <a:spLocks noGrp="1"/>
          </p:cNvSpPr>
          <p:nvPr>
            <p:ph type="subTitle" idx="4"/>
          </p:nvPr>
        </p:nvSpPr>
        <p:spPr>
          <a:xfrm>
            <a:off x="3590850" y="3239200"/>
            <a:ext cx="19623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87" name="Google Shape;5887;p19"/>
          <p:cNvSpPr txBox="1">
            <a:spLocks noGrp="1"/>
          </p:cNvSpPr>
          <p:nvPr>
            <p:ph type="title" idx="5"/>
          </p:nvPr>
        </p:nvSpPr>
        <p:spPr>
          <a:xfrm>
            <a:off x="6194425" y="2444800"/>
            <a:ext cx="19623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888" name="Google Shape;5888;p19"/>
          <p:cNvSpPr txBox="1">
            <a:spLocks noGrp="1"/>
          </p:cNvSpPr>
          <p:nvPr>
            <p:ph type="subTitle" idx="6"/>
          </p:nvPr>
        </p:nvSpPr>
        <p:spPr>
          <a:xfrm>
            <a:off x="6194425" y="3239200"/>
            <a:ext cx="19623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89" name="Google Shape;5889;p19"/>
          <p:cNvSpPr/>
          <p:nvPr/>
        </p:nvSpPr>
        <p:spPr>
          <a:xfrm>
            <a:off x="1016400" y="4158216"/>
            <a:ext cx="8127600" cy="22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19"/>
          <p:cNvGrpSpPr/>
          <p:nvPr/>
        </p:nvGrpSpPr>
        <p:grpSpPr>
          <a:xfrm rot="5400000">
            <a:off x="1867712" y="3618267"/>
            <a:ext cx="349968" cy="2052568"/>
            <a:chOff x="1037125" y="2236325"/>
            <a:chExt cx="149100" cy="874475"/>
          </a:xfrm>
        </p:grpSpPr>
        <p:sp>
          <p:nvSpPr>
            <p:cNvPr id="5891" name="Google Shape;5891;p19"/>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9"/>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9"/>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9"/>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9"/>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9"/>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9"/>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9"/>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9"/>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9"/>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9"/>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9"/>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9"/>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9"/>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9"/>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9"/>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9"/>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9"/>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9"/>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9"/>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9"/>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9"/>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9"/>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9"/>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9"/>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9"/>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9"/>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9"/>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9"/>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9"/>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9"/>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9"/>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9"/>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9"/>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9"/>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9"/>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19"/>
          <p:cNvGrpSpPr/>
          <p:nvPr/>
        </p:nvGrpSpPr>
        <p:grpSpPr>
          <a:xfrm rot="1396384">
            <a:off x="8222288" y="-600066"/>
            <a:ext cx="1908331" cy="2002239"/>
            <a:chOff x="1978188" y="2669545"/>
            <a:chExt cx="1908398" cy="2002309"/>
          </a:xfrm>
        </p:grpSpPr>
        <p:sp>
          <p:nvSpPr>
            <p:cNvPr id="5928" name="Google Shape;5928;p19"/>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9"/>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
  <p:cSld name="ONE_COLUMN_TEXT_2_1">
    <p:spTree>
      <p:nvGrpSpPr>
        <p:cNvPr id="1" name="Shape 5930"/>
        <p:cNvGrpSpPr/>
        <p:nvPr/>
      </p:nvGrpSpPr>
      <p:grpSpPr>
        <a:xfrm>
          <a:off x="0" y="0"/>
          <a:ext cx="0" cy="0"/>
          <a:chOff x="0" y="0"/>
          <a:chExt cx="0" cy="0"/>
        </a:xfrm>
      </p:grpSpPr>
      <p:sp>
        <p:nvSpPr>
          <p:cNvPr id="5931" name="Google Shape;5931;p20"/>
          <p:cNvSpPr txBox="1">
            <a:spLocks noGrp="1"/>
          </p:cNvSpPr>
          <p:nvPr>
            <p:ph type="title"/>
          </p:nvPr>
        </p:nvSpPr>
        <p:spPr>
          <a:xfrm>
            <a:off x="545050" y="2722525"/>
            <a:ext cx="18240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932" name="Google Shape;5932;p20"/>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933" name="Google Shape;5933;p20"/>
          <p:cNvSpPr txBox="1">
            <a:spLocks noGrp="1"/>
          </p:cNvSpPr>
          <p:nvPr>
            <p:ph type="subTitle" idx="1"/>
          </p:nvPr>
        </p:nvSpPr>
        <p:spPr>
          <a:xfrm>
            <a:off x="545050" y="3440725"/>
            <a:ext cx="18240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34" name="Google Shape;5934;p20"/>
          <p:cNvSpPr txBox="1">
            <a:spLocks noGrp="1"/>
          </p:cNvSpPr>
          <p:nvPr>
            <p:ph type="title" idx="3"/>
          </p:nvPr>
        </p:nvSpPr>
        <p:spPr>
          <a:xfrm>
            <a:off x="2621690" y="2722525"/>
            <a:ext cx="18240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935" name="Google Shape;5935;p20"/>
          <p:cNvSpPr txBox="1">
            <a:spLocks noGrp="1"/>
          </p:cNvSpPr>
          <p:nvPr>
            <p:ph type="subTitle" idx="4"/>
          </p:nvPr>
        </p:nvSpPr>
        <p:spPr>
          <a:xfrm>
            <a:off x="2621690" y="3440725"/>
            <a:ext cx="18240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36" name="Google Shape;5936;p20"/>
          <p:cNvSpPr txBox="1">
            <a:spLocks noGrp="1"/>
          </p:cNvSpPr>
          <p:nvPr>
            <p:ph type="title" idx="5"/>
          </p:nvPr>
        </p:nvSpPr>
        <p:spPr>
          <a:xfrm>
            <a:off x="4698330" y="2722525"/>
            <a:ext cx="18240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937" name="Google Shape;5937;p20"/>
          <p:cNvSpPr txBox="1">
            <a:spLocks noGrp="1"/>
          </p:cNvSpPr>
          <p:nvPr>
            <p:ph type="subTitle" idx="6"/>
          </p:nvPr>
        </p:nvSpPr>
        <p:spPr>
          <a:xfrm>
            <a:off x="4698330" y="3440725"/>
            <a:ext cx="18240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938" name="Google Shape;5938;p20"/>
          <p:cNvGrpSpPr/>
          <p:nvPr/>
        </p:nvGrpSpPr>
        <p:grpSpPr>
          <a:xfrm rot="5400000">
            <a:off x="7942737" y="3821317"/>
            <a:ext cx="349968" cy="2052568"/>
            <a:chOff x="1037125" y="2236325"/>
            <a:chExt cx="149100" cy="874475"/>
          </a:xfrm>
        </p:grpSpPr>
        <p:sp>
          <p:nvSpPr>
            <p:cNvPr id="5939" name="Google Shape;5939;p20"/>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20"/>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20"/>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20"/>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20"/>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20"/>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20"/>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20"/>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20"/>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20"/>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20"/>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20"/>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20"/>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20"/>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20"/>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20"/>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20"/>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20"/>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20"/>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20"/>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20"/>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20"/>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20"/>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20"/>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20"/>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20"/>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20"/>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20"/>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20"/>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20"/>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20"/>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20"/>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20"/>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20"/>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20"/>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20"/>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20"/>
          <p:cNvGrpSpPr/>
          <p:nvPr/>
        </p:nvGrpSpPr>
        <p:grpSpPr>
          <a:xfrm rot="1396384">
            <a:off x="-352462" y="-106016"/>
            <a:ext cx="1908331" cy="2002239"/>
            <a:chOff x="1978188" y="2669545"/>
            <a:chExt cx="1908398" cy="2002309"/>
          </a:xfrm>
        </p:grpSpPr>
        <p:sp>
          <p:nvSpPr>
            <p:cNvPr id="5976" name="Google Shape;5976;p20"/>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20"/>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8" name="Google Shape;5978;p20"/>
          <p:cNvSpPr txBox="1">
            <a:spLocks noGrp="1"/>
          </p:cNvSpPr>
          <p:nvPr>
            <p:ph type="title" idx="7"/>
          </p:nvPr>
        </p:nvSpPr>
        <p:spPr>
          <a:xfrm>
            <a:off x="6774950" y="2722525"/>
            <a:ext cx="18240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979" name="Google Shape;5979;p20"/>
          <p:cNvSpPr txBox="1">
            <a:spLocks noGrp="1"/>
          </p:cNvSpPr>
          <p:nvPr>
            <p:ph type="subTitle" idx="8"/>
          </p:nvPr>
        </p:nvSpPr>
        <p:spPr>
          <a:xfrm>
            <a:off x="6774950" y="3440725"/>
            <a:ext cx="18240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_ONLY_1">
    <p:spTree>
      <p:nvGrpSpPr>
        <p:cNvPr id="1" name="Shape 5980"/>
        <p:cNvGrpSpPr/>
        <p:nvPr/>
      </p:nvGrpSpPr>
      <p:grpSpPr>
        <a:xfrm>
          <a:off x="0" y="0"/>
          <a:ext cx="0" cy="0"/>
          <a:chOff x="0" y="0"/>
          <a:chExt cx="0" cy="0"/>
        </a:xfrm>
      </p:grpSpPr>
      <p:sp>
        <p:nvSpPr>
          <p:cNvPr id="5981" name="Google Shape;5981;p21"/>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982" name="Google Shape;5982;p21"/>
          <p:cNvSpPr/>
          <p:nvPr/>
        </p:nvSpPr>
        <p:spPr>
          <a:xfrm>
            <a:off x="-12850" y="-19625"/>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21"/>
          <p:cNvSpPr/>
          <p:nvPr/>
        </p:nvSpPr>
        <p:spPr>
          <a:xfrm>
            <a:off x="8070550" y="-9750"/>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21"/>
          <p:cNvSpPr/>
          <p:nvPr/>
        </p:nvSpPr>
        <p:spPr>
          <a:xfrm rot="10800000">
            <a:off x="-581096" y="369797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21"/>
          <p:cNvSpPr/>
          <p:nvPr/>
        </p:nvSpPr>
        <p:spPr>
          <a:xfrm rot="10800000">
            <a:off x="27195" y="399000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6" name="Google Shape;5986;p21"/>
          <p:cNvGrpSpPr/>
          <p:nvPr/>
        </p:nvGrpSpPr>
        <p:grpSpPr>
          <a:xfrm rot="10800000">
            <a:off x="917904" y="2836990"/>
            <a:ext cx="274836" cy="1611920"/>
            <a:chOff x="4769975" y="2151700"/>
            <a:chExt cx="149100" cy="874475"/>
          </a:xfrm>
        </p:grpSpPr>
        <p:sp>
          <p:nvSpPr>
            <p:cNvPr id="5987" name="Google Shape;5987;p21"/>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21"/>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21"/>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21"/>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21"/>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21"/>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21"/>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21"/>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21"/>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21"/>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21"/>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21"/>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1"/>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21"/>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21"/>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1"/>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21"/>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1"/>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21"/>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21"/>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21"/>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1"/>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1"/>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21"/>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21"/>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21"/>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21"/>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21"/>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21"/>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1"/>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1"/>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21"/>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21"/>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21"/>
          <p:cNvGrpSpPr/>
          <p:nvPr/>
        </p:nvGrpSpPr>
        <p:grpSpPr>
          <a:xfrm rot="10800000">
            <a:off x="-581103" y="2160074"/>
            <a:ext cx="1299260" cy="1296418"/>
            <a:chOff x="6378300" y="2596400"/>
            <a:chExt cx="754375" cy="752725"/>
          </a:xfrm>
        </p:grpSpPr>
        <p:sp>
          <p:nvSpPr>
            <p:cNvPr id="6021" name="Google Shape;6021;p21"/>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1"/>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1"/>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21"/>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1"/>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1"/>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1"/>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1"/>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1"/>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1"/>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21"/>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1"/>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1"/>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1"/>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1"/>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1"/>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1"/>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21"/>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21"/>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21"/>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1"/>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1"/>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21"/>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21"/>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1"/>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21"/>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21"/>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1"/>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1"/>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1"/>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21"/>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21"/>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1"/>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1"/>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1"/>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1"/>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1"/>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1"/>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1"/>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1"/>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1"/>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1"/>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1"/>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1"/>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1"/>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1"/>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21"/>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21"/>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1"/>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21"/>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21"/>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21"/>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21"/>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1"/>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1"/>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1"/>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1"/>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1"/>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1"/>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1"/>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1"/>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1"/>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1"/>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1"/>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1"/>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1"/>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1"/>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1"/>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1"/>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1"/>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1"/>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1"/>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21"/>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21"/>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21"/>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21"/>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1"/>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21"/>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21"/>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21"/>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21"/>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21"/>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21"/>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21"/>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21"/>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21"/>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1"/>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1"/>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21"/>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21"/>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1"/>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1"/>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21"/>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21"/>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21"/>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21"/>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21"/>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21"/>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21"/>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21"/>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1"/>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1"/>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21"/>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1"/>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1"/>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21"/>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21"/>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21"/>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21"/>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21"/>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21"/>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21"/>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21"/>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21"/>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21"/>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21"/>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21"/>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21"/>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21"/>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21"/>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21"/>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21"/>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21"/>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21"/>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21"/>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21"/>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21"/>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21"/>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21"/>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21"/>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21"/>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21"/>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21"/>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21"/>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21"/>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21"/>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21"/>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21"/>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21"/>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21"/>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21"/>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21"/>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21"/>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21"/>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21"/>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21"/>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21"/>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21"/>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21"/>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21"/>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21"/>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21"/>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21"/>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21"/>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21"/>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21"/>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21"/>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21"/>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21"/>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21"/>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21"/>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21"/>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21"/>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21"/>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21"/>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21"/>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21"/>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21"/>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21"/>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21"/>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21"/>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21"/>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21"/>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21"/>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21"/>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21"/>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21"/>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21"/>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21"/>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21"/>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21"/>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21"/>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3" name="Google Shape;6203;p21"/>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21"/>
          <p:cNvSpPr/>
          <p:nvPr/>
        </p:nvSpPr>
        <p:spPr>
          <a:xfrm>
            <a:off x="144947" y="287921"/>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21"/>
          <p:cNvSpPr/>
          <p:nvPr/>
        </p:nvSpPr>
        <p:spPr>
          <a:xfrm>
            <a:off x="8368525" y="421628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21"/>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21"/>
          <p:cNvSpPr/>
          <p:nvPr/>
        </p:nvSpPr>
        <p:spPr>
          <a:xfrm>
            <a:off x="8797847" y="22717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8" name="Google Shape;6208;p21"/>
          <p:cNvGrpSpPr/>
          <p:nvPr/>
        </p:nvGrpSpPr>
        <p:grpSpPr>
          <a:xfrm>
            <a:off x="8245024" y="2271717"/>
            <a:ext cx="349968" cy="2052568"/>
            <a:chOff x="1037125" y="2236325"/>
            <a:chExt cx="149100" cy="874475"/>
          </a:xfrm>
        </p:grpSpPr>
        <p:sp>
          <p:nvSpPr>
            <p:cNvPr id="6209" name="Google Shape;6209;p21"/>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21"/>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21"/>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21"/>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21"/>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21"/>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21"/>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21"/>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21"/>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21"/>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21"/>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21"/>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21"/>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21"/>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21"/>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21"/>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21"/>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21"/>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21"/>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21"/>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21"/>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21"/>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21"/>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21"/>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21"/>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21"/>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21"/>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21"/>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21"/>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21"/>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21"/>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21"/>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21"/>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21"/>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21"/>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21"/>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5" name="Google Shape;6245;p21"/>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21"/>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7" name="Google Shape;6247;p21"/>
          <p:cNvGrpSpPr/>
          <p:nvPr/>
        </p:nvGrpSpPr>
        <p:grpSpPr>
          <a:xfrm>
            <a:off x="8471164" y="-89812"/>
            <a:ext cx="1236640" cy="1210852"/>
            <a:chOff x="236475" y="527300"/>
            <a:chExt cx="1124525" cy="1101075"/>
          </a:xfrm>
        </p:grpSpPr>
        <p:sp>
          <p:nvSpPr>
            <p:cNvPr id="6248" name="Google Shape;6248;p21"/>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21"/>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21"/>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21"/>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21"/>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21"/>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21"/>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21"/>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21"/>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21"/>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21"/>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21"/>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21"/>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21"/>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21"/>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21"/>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21"/>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21"/>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21"/>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21"/>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21"/>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21"/>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21"/>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21"/>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21"/>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1"/>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21"/>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21"/>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1"/>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1"/>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21"/>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21"/>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1"/>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21"/>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21"/>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21"/>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1"/>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21"/>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21"/>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1"/>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21"/>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21"/>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1"/>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21"/>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1"/>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1"/>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1"/>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21"/>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21"/>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21"/>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21"/>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21"/>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1"/>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21"/>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21"/>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21"/>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21"/>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1"/>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1"/>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21"/>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21"/>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21"/>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21"/>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21"/>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21"/>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21"/>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21"/>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21"/>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21"/>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21"/>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21"/>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21"/>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21"/>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21"/>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1"/>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21"/>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21"/>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21"/>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1"/>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21"/>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21"/>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21"/>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1"/>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21"/>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21"/>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1"/>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1"/>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21"/>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21"/>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21"/>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1"/>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1"/>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21"/>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21"/>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21"/>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21"/>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21"/>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21"/>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21"/>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21"/>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21"/>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1"/>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21"/>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21"/>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21"/>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1"/>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21"/>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21"/>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1"/>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21"/>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21"/>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1"/>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21"/>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21"/>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1"/>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21"/>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21"/>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21"/>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21"/>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21"/>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21"/>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21"/>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21"/>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21"/>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21"/>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21"/>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21"/>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21"/>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21"/>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21"/>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21"/>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21"/>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21"/>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21"/>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21"/>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21"/>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21"/>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21"/>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21"/>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21"/>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21"/>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21"/>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21"/>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21"/>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21"/>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21"/>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21"/>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21"/>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21"/>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21"/>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21"/>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21"/>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21"/>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21"/>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21"/>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21"/>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21"/>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21"/>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21"/>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21"/>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21"/>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21"/>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21"/>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21"/>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21"/>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21"/>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21"/>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21"/>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21"/>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21"/>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21"/>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21"/>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21"/>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21"/>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21"/>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21"/>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21"/>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21"/>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21"/>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21"/>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21"/>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21"/>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21"/>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21"/>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21"/>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21"/>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21"/>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21"/>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21"/>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21"/>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21"/>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21"/>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21"/>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21"/>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21"/>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21"/>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21"/>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21"/>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21"/>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21"/>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21"/>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21"/>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21"/>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21"/>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21"/>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21"/>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21"/>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21"/>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21"/>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21"/>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21"/>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21"/>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21"/>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21"/>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21"/>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21"/>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21"/>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21"/>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21"/>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21"/>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21"/>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21"/>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21"/>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21"/>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21"/>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21"/>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21"/>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21"/>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21"/>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21"/>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21"/>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21"/>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21"/>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21"/>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21"/>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21"/>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21"/>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21"/>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21"/>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21"/>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21"/>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21"/>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21"/>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21"/>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21"/>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21"/>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21"/>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21"/>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21"/>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21"/>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21"/>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21"/>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21"/>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21"/>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21"/>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21"/>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21"/>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21"/>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21"/>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21"/>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21"/>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21"/>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21"/>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21"/>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21"/>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21"/>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21"/>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21"/>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21"/>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21"/>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21"/>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21"/>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21"/>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21"/>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21"/>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21"/>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21"/>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21"/>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21"/>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21"/>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21"/>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21"/>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21"/>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21"/>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21"/>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21"/>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21"/>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21"/>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21"/>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21"/>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21"/>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21"/>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21"/>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21"/>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21"/>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21"/>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21"/>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21"/>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21"/>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21"/>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21"/>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21"/>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21"/>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21"/>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21"/>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21"/>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21"/>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21"/>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21"/>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21"/>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21"/>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21"/>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21"/>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21"/>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21"/>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21"/>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21"/>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21"/>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21"/>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21"/>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21"/>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21"/>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21"/>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21"/>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21"/>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21"/>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21"/>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21"/>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21"/>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21"/>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21"/>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21"/>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21"/>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21"/>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21"/>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21"/>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21"/>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21"/>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21"/>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21"/>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21"/>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21"/>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21"/>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21"/>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21"/>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21"/>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21"/>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21"/>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21"/>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21"/>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21"/>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21"/>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21"/>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21"/>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21"/>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21"/>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21"/>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21"/>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21"/>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21"/>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21"/>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21"/>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21"/>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21"/>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21"/>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21"/>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21"/>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21"/>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21"/>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21"/>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21"/>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21"/>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21"/>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21"/>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21"/>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21"/>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21"/>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21"/>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21"/>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21"/>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21"/>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21"/>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21"/>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21"/>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21"/>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21"/>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21"/>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21"/>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21"/>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21"/>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21"/>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21"/>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21"/>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21"/>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21"/>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21"/>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21"/>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21"/>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21"/>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21"/>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21"/>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21"/>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21"/>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21"/>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21"/>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21"/>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21"/>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21"/>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21"/>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21"/>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21"/>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21"/>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21"/>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21"/>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21"/>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21"/>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21"/>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21"/>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21"/>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21"/>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21"/>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21"/>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21"/>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21"/>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21"/>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21"/>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21"/>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21"/>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21"/>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21"/>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21"/>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21"/>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21"/>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21"/>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21"/>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21"/>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21"/>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21"/>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21"/>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21"/>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21"/>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21"/>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21"/>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21"/>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21"/>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21"/>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21"/>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21"/>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21"/>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21"/>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21"/>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21"/>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21"/>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21"/>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21"/>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21"/>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21"/>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21"/>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21"/>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21"/>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21"/>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21"/>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21"/>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21"/>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21"/>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21"/>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21"/>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21"/>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21"/>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21"/>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21"/>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21"/>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21"/>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21"/>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21"/>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21"/>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21"/>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21"/>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21"/>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21"/>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21"/>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21"/>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21"/>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21"/>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21"/>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21"/>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21"/>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21"/>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21"/>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21"/>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21"/>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21"/>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21"/>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21"/>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21"/>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21"/>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21"/>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21"/>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21"/>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21"/>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21"/>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21"/>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21"/>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21"/>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21"/>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21"/>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21"/>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21"/>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21"/>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21"/>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21"/>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21"/>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21"/>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21"/>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21"/>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21"/>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21"/>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21"/>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21"/>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21"/>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21"/>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21"/>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21"/>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21"/>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21"/>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21"/>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21"/>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21"/>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21"/>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21"/>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21"/>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21"/>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21"/>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21"/>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21"/>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21"/>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21"/>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21"/>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21"/>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21"/>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21"/>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21"/>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21"/>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21"/>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21"/>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21"/>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21"/>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21"/>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21"/>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21"/>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21"/>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21"/>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21"/>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21"/>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21"/>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21"/>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21"/>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21"/>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21"/>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21"/>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21"/>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21"/>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21"/>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21"/>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21"/>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21"/>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21"/>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21"/>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21"/>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21"/>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21"/>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21"/>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21"/>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21"/>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21"/>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21"/>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21"/>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21"/>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21"/>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21"/>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21"/>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21"/>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21"/>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21"/>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21"/>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21"/>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21"/>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21"/>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21"/>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21"/>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21"/>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21"/>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21"/>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21"/>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21"/>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21"/>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21"/>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21"/>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21"/>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21"/>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21"/>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21"/>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21"/>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21"/>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21"/>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21"/>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21"/>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21"/>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21"/>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21"/>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21"/>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21"/>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21"/>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21"/>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21"/>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21"/>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21"/>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21"/>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21"/>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21"/>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21"/>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21"/>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21"/>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21"/>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21"/>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21"/>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21"/>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21"/>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21"/>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21"/>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21"/>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21"/>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21"/>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21"/>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21"/>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21"/>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21"/>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21"/>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21"/>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21"/>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21"/>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21"/>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21"/>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21"/>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21"/>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21"/>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21"/>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21"/>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21"/>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21"/>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21"/>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21"/>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21"/>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21"/>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21"/>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21"/>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21"/>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21"/>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21"/>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21"/>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21"/>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21"/>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21"/>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21"/>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21"/>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21"/>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21"/>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21"/>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21"/>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21"/>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21"/>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21"/>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21"/>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21"/>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21"/>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21"/>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21"/>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21"/>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21"/>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21"/>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21"/>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21"/>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21"/>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21"/>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21"/>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21"/>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21"/>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21"/>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21"/>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21"/>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21"/>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21"/>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21"/>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21"/>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21"/>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21"/>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21"/>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21"/>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21"/>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21"/>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21"/>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21"/>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21"/>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21"/>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21"/>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21"/>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21"/>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21"/>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21"/>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21"/>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21"/>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21"/>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21"/>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21"/>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21"/>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21"/>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21"/>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21"/>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21"/>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21"/>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21"/>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21"/>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21"/>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21"/>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21"/>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21"/>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21"/>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21"/>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21"/>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21"/>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21"/>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21"/>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21"/>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21"/>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2539"/>
        <p:cNvGrpSpPr/>
        <p:nvPr/>
      </p:nvGrpSpPr>
      <p:grpSpPr>
        <a:xfrm>
          <a:off x="0" y="0"/>
          <a:ext cx="0" cy="0"/>
          <a:chOff x="0" y="0"/>
          <a:chExt cx="0" cy="0"/>
        </a:xfrm>
      </p:grpSpPr>
      <p:sp>
        <p:nvSpPr>
          <p:cNvPr id="2540" name="Google Shape;2540;p3"/>
          <p:cNvSpPr txBox="1">
            <a:spLocks noGrp="1"/>
          </p:cNvSpPr>
          <p:nvPr>
            <p:ph type="ctrTitle"/>
          </p:nvPr>
        </p:nvSpPr>
        <p:spPr>
          <a:xfrm>
            <a:off x="5093522" y="1844150"/>
            <a:ext cx="2799000" cy="2052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2541" name="Google Shape;2541;p3"/>
          <p:cNvSpPr txBox="1">
            <a:spLocks noGrp="1"/>
          </p:cNvSpPr>
          <p:nvPr>
            <p:ph type="subTitle" idx="1"/>
          </p:nvPr>
        </p:nvSpPr>
        <p:spPr>
          <a:xfrm>
            <a:off x="5205275" y="3482450"/>
            <a:ext cx="2575500" cy="4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42" name="Google Shape;2542;p3"/>
          <p:cNvSpPr txBox="1">
            <a:spLocks noGrp="1"/>
          </p:cNvSpPr>
          <p:nvPr>
            <p:ph type="title" idx="2" hasCustomPrompt="1"/>
          </p:nvPr>
        </p:nvSpPr>
        <p:spPr>
          <a:xfrm>
            <a:off x="5635325" y="1427475"/>
            <a:ext cx="1715400" cy="70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6000">
                <a:solidFill>
                  <a:schemeClr val="accent1"/>
                </a:solidFill>
              </a:defRPr>
            </a:lvl1pPr>
            <a:lvl2pPr lvl="1" algn="r" rtl="0">
              <a:spcBef>
                <a:spcPts val="0"/>
              </a:spcBef>
              <a:spcAft>
                <a:spcPts val="0"/>
              </a:spcAft>
              <a:buClr>
                <a:schemeClr val="accent1"/>
              </a:buClr>
              <a:buSzPts val="6000"/>
              <a:buNone/>
              <a:defRPr sz="6000">
                <a:solidFill>
                  <a:schemeClr val="accent1"/>
                </a:solidFill>
              </a:defRPr>
            </a:lvl2pPr>
            <a:lvl3pPr lvl="2" algn="r" rtl="0">
              <a:spcBef>
                <a:spcPts val="0"/>
              </a:spcBef>
              <a:spcAft>
                <a:spcPts val="0"/>
              </a:spcAft>
              <a:buClr>
                <a:schemeClr val="accent1"/>
              </a:buClr>
              <a:buSzPts val="6000"/>
              <a:buNone/>
              <a:defRPr sz="6000">
                <a:solidFill>
                  <a:schemeClr val="accent1"/>
                </a:solidFill>
              </a:defRPr>
            </a:lvl3pPr>
            <a:lvl4pPr lvl="3" algn="r" rtl="0">
              <a:spcBef>
                <a:spcPts val="0"/>
              </a:spcBef>
              <a:spcAft>
                <a:spcPts val="0"/>
              </a:spcAft>
              <a:buClr>
                <a:schemeClr val="accent1"/>
              </a:buClr>
              <a:buSzPts val="6000"/>
              <a:buNone/>
              <a:defRPr sz="6000">
                <a:solidFill>
                  <a:schemeClr val="accent1"/>
                </a:solidFill>
              </a:defRPr>
            </a:lvl4pPr>
            <a:lvl5pPr lvl="4" algn="r" rtl="0">
              <a:spcBef>
                <a:spcPts val="0"/>
              </a:spcBef>
              <a:spcAft>
                <a:spcPts val="0"/>
              </a:spcAft>
              <a:buClr>
                <a:schemeClr val="accent1"/>
              </a:buClr>
              <a:buSzPts val="6000"/>
              <a:buNone/>
              <a:defRPr sz="6000">
                <a:solidFill>
                  <a:schemeClr val="accent1"/>
                </a:solidFill>
              </a:defRPr>
            </a:lvl5pPr>
            <a:lvl6pPr lvl="5" algn="r" rtl="0">
              <a:spcBef>
                <a:spcPts val="0"/>
              </a:spcBef>
              <a:spcAft>
                <a:spcPts val="0"/>
              </a:spcAft>
              <a:buClr>
                <a:schemeClr val="accent1"/>
              </a:buClr>
              <a:buSzPts val="6000"/>
              <a:buNone/>
              <a:defRPr sz="6000">
                <a:solidFill>
                  <a:schemeClr val="accent1"/>
                </a:solidFill>
              </a:defRPr>
            </a:lvl6pPr>
            <a:lvl7pPr lvl="6" algn="r" rtl="0">
              <a:spcBef>
                <a:spcPts val="0"/>
              </a:spcBef>
              <a:spcAft>
                <a:spcPts val="0"/>
              </a:spcAft>
              <a:buClr>
                <a:schemeClr val="accent1"/>
              </a:buClr>
              <a:buSzPts val="6000"/>
              <a:buNone/>
              <a:defRPr sz="6000">
                <a:solidFill>
                  <a:schemeClr val="accent1"/>
                </a:solidFill>
              </a:defRPr>
            </a:lvl7pPr>
            <a:lvl8pPr lvl="7" algn="r" rtl="0">
              <a:spcBef>
                <a:spcPts val="0"/>
              </a:spcBef>
              <a:spcAft>
                <a:spcPts val="0"/>
              </a:spcAft>
              <a:buClr>
                <a:schemeClr val="accent1"/>
              </a:buClr>
              <a:buSzPts val="6000"/>
              <a:buNone/>
              <a:defRPr sz="6000">
                <a:solidFill>
                  <a:schemeClr val="accent1"/>
                </a:solidFill>
              </a:defRPr>
            </a:lvl8pPr>
            <a:lvl9pPr lvl="8" algn="r" rtl="0">
              <a:spcBef>
                <a:spcPts val="0"/>
              </a:spcBef>
              <a:spcAft>
                <a:spcPts val="0"/>
              </a:spcAft>
              <a:buClr>
                <a:schemeClr val="accent1"/>
              </a:buClr>
              <a:buSzPts val="6000"/>
              <a:buNone/>
              <a:defRPr sz="60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TITLE_ONLY_1_1">
    <p:spTree>
      <p:nvGrpSpPr>
        <p:cNvPr id="1" name="Shape 6982"/>
        <p:cNvGrpSpPr/>
        <p:nvPr/>
      </p:nvGrpSpPr>
      <p:grpSpPr>
        <a:xfrm>
          <a:off x="0" y="0"/>
          <a:ext cx="0" cy="0"/>
          <a:chOff x="0" y="0"/>
          <a:chExt cx="0" cy="0"/>
        </a:xfrm>
      </p:grpSpPr>
      <p:sp>
        <p:nvSpPr>
          <p:cNvPr id="6983" name="Google Shape;6983;p22"/>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984" name="Google Shape;6984;p22"/>
          <p:cNvSpPr/>
          <p:nvPr/>
        </p:nvSpPr>
        <p:spPr>
          <a:xfrm>
            <a:off x="701250" y="1236900"/>
            <a:ext cx="7741500" cy="390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5" name="Google Shape;6985;p22"/>
          <p:cNvGrpSpPr/>
          <p:nvPr/>
        </p:nvGrpSpPr>
        <p:grpSpPr>
          <a:xfrm>
            <a:off x="753099" y="1283617"/>
            <a:ext cx="349968" cy="2052568"/>
            <a:chOff x="1037125" y="2236325"/>
            <a:chExt cx="149100" cy="874475"/>
          </a:xfrm>
        </p:grpSpPr>
        <p:sp>
          <p:nvSpPr>
            <p:cNvPr id="6986" name="Google Shape;6986;p2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2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2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2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2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2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2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2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2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2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2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2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2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2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2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2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2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2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2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2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2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2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2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2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2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2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2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2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2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2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2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2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2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TITLE_ONLY_1_1_1">
    <p:spTree>
      <p:nvGrpSpPr>
        <p:cNvPr id="1" name="Shape 7022"/>
        <p:cNvGrpSpPr/>
        <p:nvPr/>
      </p:nvGrpSpPr>
      <p:grpSpPr>
        <a:xfrm>
          <a:off x="0" y="0"/>
          <a:ext cx="0" cy="0"/>
          <a:chOff x="0" y="0"/>
          <a:chExt cx="0" cy="0"/>
        </a:xfrm>
      </p:grpSpPr>
      <p:sp>
        <p:nvSpPr>
          <p:cNvPr id="7023" name="Google Shape;7023;p23"/>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024" name="Google Shape;7024;p23"/>
          <p:cNvSpPr/>
          <p:nvPr/>
        </p:nvSpPr>
        <p:spPr>
          <a:xfrm>
            <a:off x="701250" y="1236900"/>
            <a:ext cx="7741500" cy="390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5" name="Google Shape;7025;p23"/>
          <p:cNvGrpSpPr/>
          <p:nvPr/>
        </p:nvGrpSpPr>
        <p:grpSpPr>
          <a:xfrm>
            <a:off x="8603299" y="1236892"/>
            <a:ext cx="349968" cy="2052568"/>
            <a:chOff x="1037125" y="2236325"/>
            <a:chExt cx="149100" cy="874475"/>
          </a:xfrm>
        </p:grpSpPr>
        <p:sp>
          <p:nvSpPr>
            <p:cNvPr id="7026" name="Google Shape;7026;p23"/>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23"/>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23"/>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23"/>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23"/>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23"/>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23"/>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23"/>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23"/>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23"/>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23"/>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23"/>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23"/>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23"/>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23"/>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23"/>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23"/>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23"/>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23"/>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23"/>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23"/>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23"/>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23"/>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23"/>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23"/>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23"/>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23"/>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23"/>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23"/>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23"/>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23"/>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23"/>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23"/>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23"/>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23"/>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23"/>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ix Columns ">
  <p:cSld name="ONE_COLUMN_TEXT_2_2">
    <p:spTree>
      <p:nvGrpSpPr>
        <p:cNvPr id="1" name="Shape 7062"/>
        <p:cNvGrpSpPr/>
        <p:nvPr/>
      </p:nvGrpSpPr>
      <p:grpSpPr>
        <a:xfrm>
          <a:off x="0" y="0"/>
          <a:ext cx="0" cy="0"/>
          <a:chOff x="0" y="0"/>
          <a:chExt cx="0" cy="0"/>
        </a:xfrm>
      </p:grpSpPr>
      <p:sp>
        <p:nvSpPr>
          <p:cNvPr id="7063" name="Google Shape;7063;p24"/>
          <p:cNvSpPr txBox="1">
            <a:spLocks noGrp="1"/>
          </p:cNvSpPr>
          <p:nvPr>
            <p:ph type="title"/>
          </p:nvPr>
        </p:nvSpPr>
        <p:spPr>
          <a:xfrm>
            <a:off x="987275" y="1418607"/>
            <a:ext cx="19623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600"/>
              <a:buNone/>
              <a:defRPr sz="16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endParaRPr/>
          </a:p>
        </p:txBody>
      </p:sp>
      <p:sp>
        <p:nvSpPr>
          <p:cNvPr id="7064" name="Google Shape;7064;p24"/>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065" name="Google Shape;7065;p24"/>
          <p:cNvSpPr txBox="1">
            <a:spLocks noGrp="1"/>
          </p:cNvSpPr>
          <p:nvPr>
            <p:ph type="subTitle" idx="1"/>
          </p:nvPr>
        </p:nvSpPr>
        <p:spPr>
          <a:xfrm>
            <a:off x="987275" y="2136807"/>
            <a:ext cx="19623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66" name="Google Shape;7066;p24"/>
          <p:cNvSpPr txBox="1">
            <a:spLocks noGrp="1"/>
          </p:cNvSpPr>
          <p:nvPr>
            <p:ph type="title" idx="3"/>
          </p:nvPr>
        </p:nvSpPr>
        <p:spPr>
          <a:xfrm>
            <a:off x="3590850" y="1418607"/>
            <a:ext cx="19623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600"/>
              <a:buNone/>
              <a:defRPr sz="16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endParaRPr/>
          </a:p>
        </p:txBody>
      </p:sp>
      <p:sp>
        <p:nvSpPr>
          <p:cNvPr id="7067" name="Google Shape;7067;p24"/>
          <p:cNvSpPr txBox="1">
            <a:spLocks noGrp="1"/>
          </p:cNvSpPr>
          <p:nvPr>
            <p:ph type="subTitle" idx="4"/>
          </p:nvPr>
        </p:nvSpPr>
        <p:spPr>
          <a:xfrm>
            <a:off x="3590850" y="2136807"/>
            <a:ext cx="19623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68" name="Google Shape;7068;p24"/>
          <p:cNvSpPr txBox="1">
            <a:spLocks noGrp="1"/>
          </p:cNvSpPr>
          <p:nvPr>
            <p:ph type="title" idx="5"/>
          </p:nvPr>
        </p:nvSpPr>
        <p:spPr>
          <a:xfrm>
            <a:off x="6194425" y="1418607"/>
            <a:ext cx="19623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600"/>
              <a:buNone/>
              <a:defRPr sz="16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endParaRPr/>
          </a:p>
        </p:txBody>
      </p:sp>
      <p:sp>
        <p:nvSpPr>
          <p:cNvPr id="7069" name="Google Shape;7069;p24"/>
          <p:cNvSpPr txBox="1">
            <a:spLocks noGrp="1"/>
          </p:cNvSpPr>
          <p:nvPr>
            <p:ph type="subTitle" idx="6"/>
          </p:nvPr>
        </p:nvSpPr>
        <p:spPr>
          <a:xfrm>
            <a:off x="6194425" y="2136807"/>
            <a:ext cx="19623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070" name="Google Shape;7070;p24"/>
          <p:cNvGrpSpPr/>
          <p:nvPr/>
        </p:nvGrpSpPr>
        <p:grpSpPr>
          <a:xfrm rot="1396384">
            <a:off x="-981862" y="-430891"/>
            <a:ext cx="1908331" cy="2002239"/>
            <a:chOff x="1978188" y="2669545"/>
            <a:chExt cx="1908398" cy="2002309"/>
          </a:xfrm>
        </p:grpSpPr>
        <p:sp>
          <p:nvSpPr>
            <p:cNvPr id="7071" name="Google Shape;7071;p24"/>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24"/>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3" name="Google Shape;7073;p24"/>
          <p:cNvSpPr txBox="1">
            <a:spLocks noGrp="1"/>
          </p:cNvSpPr>
          <p:nvPr>
            <p:ph type="title" idx="7"/>
          </p:nvPr>
        </p:nvSpPr>
        <p:spPr>
          <a:xfrm>
            <a:off x="987275" y="3282000"/>
            <a:ext cx="19623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600"/>
              <a:buNone/>
              <a:defRPr sz="16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endParaRPr/>
          </a:p>
        </p:txBody>
      </p:sp>
      <p:sp>
        <p:nvSpPr>
          <p:cNvPr id="7074" name="Google Shape;7074;p24"/>
          <p:cNvSpPr txBox="1">
            <a:spLocks noGrp="1"/>
          </p:cNvSpPr>
          <p:nvPr>
            <p:ph type="subTitle" idx="8"/>
          </p:nvPr>
        </p:nvSpPr>
        <p:spPr>
          <a:xfrm>
            <a:off x="987275" y="4000200"/>
            <a:ext cx="19623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75" name="Google Shape;7075;p24"/>
          <p:cNvSpPr txBox="1">
            <a:spLocks noGrp="1"/>
          </p:cNvSpPr>
          <p:nvPr>
            <p:ph type="title" idx="9"/>
          </p:nvPr>
        </p:nvSpPr>
        <p:spPr>
          <a:xfrm>
            <a:off x="3590850" y="3282000"/>
            <a:ext cx="19623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600"/>
              <a:buNone/>
              <a:defRPr sz="16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endParaRPr/>
          </a:p>
        </p:txBody>
      </p:sp>
      <p:sp>
        <p:nvSpPr>
          <p:cNvPr id="7076" name="Google Shape;7076;p24"/>
          <p:cNvSpPr txBox="1">
            <a:spLocks noGrp="1"/>
          </p:cNvSpPr>
          <p:nvPr>
            <p:ph type="subTitle" idx="13"/>
          </p:nvPr>
        </p:nvSpPr>
        <p:spPr>
          <a:xfrm>
            <a:off x="3590850" y="4000200"/>
            <a:ext cx="19623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77" name="Google Shape;7077;p24"/>
          <p:cNvSpPr txBox="1">
            <a:spLocks noGrp="1"/>
          </p:cNvSpPr>
          <p:nvPr>
            <p:ph type="title" idx="14"/>
          </p:nvPr>
        </p:nvSpPr>
        <p:spPr>
          <a:xfrm>
            <a:off x="6194425" y="3282000"/>
            <a:ext cx="19623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600"/>
              <a:buNone/>
              <a:defRPr sz="16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endParaRPr/>
          </a:p>
        </p:txBody>
      </p:sp>
      <p:sp>
        <p:nvSpPr>
          <p:cNvPr id="7078" name="Google Shape;7078;p24"/>
          <p:cNvSpPr txBox="1">
            <a:spLocks noGrp="1"/>
          </p:cNvSpPr>
          <p:nvPr>
            <p:ph type="subTitle" idx="15"/>
          </p:nvPr>
        </p:nvSpPr>
        <p:spPr>
          <a:xfrm>
            <a:off x="6194425" y="4000200"/>
            <a:ext cx="19623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Columns 1">
  <p:cSld name="ONE_COLUMN_TEXT_2_2_1">
    <p:spTree>
      <p:nvGrpSpPr>
        <p:cNvPr id="1" name="Shape 7079"/>
        <p:cNvGrpSpPr/>
        <p:nvPr/>
      </p:nvGrpSpPr>
      <p:grpSpPr>
        <a:xfrm>
          <a:off x="0" y="0"/>
          <a:ext cx="0" cy="0"/>
          <a:chOff x="0" y="0"/>
          <a:chExt cx="0" cy="0"/>
        </a:xfrm>
      </p:grpSpPr>
      <p:sp>
        <p:nvSpPr>
          <p:cNvPr id="7080" name="Google Shape;7080;p25"/>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081" name="Google Shape;7081;p25"/>
          <p:cNvSpPr txBox="1">
            <a:spLocks noGrp="1"/>
          </p:cNvSpPr>
          <p:nvPr>
            <p:ph type="title" idx="2"/>
          </p:nvPr>
        </p:nvSpPr>
        <p:spPr>
          <a:xfrm>
            <a:off x="1436479" y="3252653"/>
            <a:ext cx="23271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7082" name="Google Shape;7082;p25"/>
          <p:cNvSpPr txBox="1">
            <a:spLocks noGrp="1"/>
          </p:cNvSpPr>
          <p:nvPr>
            <p:ph type="subTitle" idx="1"/>
          </p:nvPr>
        </p:nvSpPr>
        <p:spPr>
          <a:xfrm>
            <a:off x="1436474" y="3963677"/>
            <a:ext cx="23271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83" name="Google Shape;7083;p25"/>
          <p:cNvSpPr txBox="1">
            <a:spLocks noGrp="1"/>
          </p:cNvSpPr>
          <p:nvPr>
            <p:ph type="title" idx="3"/>
          </p:nvPr>
        </p:nvSpPr>
        <p:spPr>
          <a:xfrm>
            <a:off x="5380437" y="3252653"/>
            <a:ext cx="2327100" cy="63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7084" name="Google Shape;7084;p25"/>
          <p:cNvSpPr txBox="1">
            <a:spLocks noGrp="1"/>
          </p:cNvSpPr>
          <p:nvPr>
            <p:ph type="subTitle" idx="4"/>
          </p:nvPr>
        </p:nvSpPr>
        <p:spPr>
          <a:xfrm>
            <a:off x="5380433" y="3963677"/>
            <a:ext cx="2327100" cy="54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085" name="Google Shape;7085;p25"/>
          <p:cNvGrpSpPr/>
          <p:nvPr/>
        </p:nvGrpSpPr>
        <p:grpSpPr>
          <a:xfrm>
            <a:off x="412974" y="675717"/>
            <a:ext cx="349968" cy="2052568"/>
            <a:chOff x="1037125" y="2236325"/>
            <a:chExt cx="149100" cy="874475"/>
          </a:xfrm>
        </p:grpSpPr>
        <p:sp>
          <p:nvSpPr>
            <p:cNvPr id="7086" name="Google Shape;7086;p2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2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2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2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2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2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2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2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2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2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2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2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2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2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2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2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2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2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2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2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2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2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2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2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2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2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2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2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2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2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2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2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2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2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2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2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2" name="Google Shape;7122;p25"/>
          <p:cNvSpPr/>
          <p:nvPr/>
        </p:nvSpPr>
        <p:spPr>
          <a:xfrm>
            <a:off x="-244675" y="396366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25"/>
          <p:cNvSpPr/>
          <p:nvPr/>
        </p:nvSpPr>
        <p:spPr>
          <a:xfrm>
            <a:off x="64722" y="284436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25"/>
          <p:cNvSpPr/>
          <p:nvPr/>
        </p:nvSpPr>
        <p:spPr>
          <a:xfrm rot="-5400000">
            <a:off x="8437842" y="383711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25"/>
          <p:cNvSpPr/>
          <p:nvPr/>
        </p:nvSpPr>
        <p:spPr>
          <a:xfrm rot="-5400000">
            <a:off x="8257050" y="321561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25"/>
          <p:cNvGrpSpPr/>
          <p:nvPr/>
        </p:nvGrpSpPr>
        <p:grpSpPr>
          <a:xfrm>
            <a:off x="8550205" y="438448"/>
            <a:ext cx="1136960" cy="1115243"/>
            <a:chOff x="5930025" y="3771375"/>
            <a:chExt cx="668800" cy="656025"/>
          </a:xfrm>
        </p:grpSpPr>
        <p:sp>
          <p:nvSpPr>
            <p:cNvPr id="7127" name="Google Shape;7127;p25"/>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25"/>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25"/>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25"/>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25"/>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25"/>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25"/>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25"/>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25"/>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25"/>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25"/>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25"/>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25"/>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25"/>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25"/>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25"/>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25"/>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25"/>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25"/>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25"/>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25"/>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25"/>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25"/>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25"/>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25"/>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25"/>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25"/>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25"/>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25"/>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25"/>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25"/>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25"/>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25"/>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25"/>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25"/>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25"/>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25"/>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25"/>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25"/>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25"/>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25"/>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25"/>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25"/>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25"/>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25"/>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25"/>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25"/>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25"/>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25"/>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25"/>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25"/>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25"/>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25"/>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25"/>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25"/>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25"/>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25"/>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25"/>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25"/>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25"/>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25"/>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25"/>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25"/>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25"/>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25"/>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25"/>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25"/>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25"/>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25"/>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25"/>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25"/>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25"/>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25"/>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25"/>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25"/>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25"/>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25"/>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25"/>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25"/>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25"/>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25"/>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25"/>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25"/>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25"/>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25"/>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25"/>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25"/>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25"/>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25"/>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25"/>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25"/>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25"/>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25"/>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25"/>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25"/>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25"/>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25"/>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25"/>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25"/>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25"/>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25"/>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25"/>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25"/>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25"/>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25"/>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25"/>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25"/>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25"/>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25"/>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25"/>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25"/>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25"/>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25"/>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25"/>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25"/>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25"/>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25"/>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25"/>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25"/>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25"/>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25"/>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25"/>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25"/>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25"/>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25"/>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25"/>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25"/>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25"/>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25"/>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25"/>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25"/>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25"/>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25"/>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25"/>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25"/>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25"/>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25"/>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25"/>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25"/>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25"/>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25"/>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25"/>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25"/>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25"/>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25"/>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25"/>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25"/>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25"/>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25"/>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25"/>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25"/>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25"/>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25"/>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25"/>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25"/>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25"/>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25"/>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25"/>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25"/>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25"/>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25"/>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25"/>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25"/>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25"/>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25"/>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25"/>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25"/>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25"/>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25"/>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25"/>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25"/>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25"/>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25"/>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25"/>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25"/>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25"/>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25"/>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25"/>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25"/>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25"/>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25"/>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25"/>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25"/>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25"/>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25"/>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25"/>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25"/>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25"/>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25"/>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25"/>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25"/>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25"/>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25"/>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25"/>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25"/>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25"/>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25"/>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25"/>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25"/>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25"/>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25"/>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25"/>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25"/>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25"/>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25"/>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25"/>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25"/>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25"/>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25"/>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25"/>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25"/>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25"/>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25"/>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25"/>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25"/>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25"/>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25"/>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25"/>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25"/>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25"/>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25"/>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25"/>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25"/>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25"/>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25"/>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25"/>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25"/>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25"/>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25"/>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25"/>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25"/>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25"/>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25"/>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25"/>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25"/>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25"/>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25"/>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25"/>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25"/>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25"/>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25"/>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25"/>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25"/>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25"/>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25"/>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25"/>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25"/>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25"/>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25"/>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25"/>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25"/>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25"/>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25"/>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25"/>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25"/>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25"/>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25"/>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25"/>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25"/>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25"/>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25"/>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25"/>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25"/>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25"/>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25"/>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25"/>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25"/>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25"/>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25"/>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25"/>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25"/>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25"/>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25"/>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25"/>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25"/>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25"/>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25"/>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25"/>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25"/>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25"/>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25"/>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25"/>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25"/>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25"/>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25"/>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25"/>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25"/>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25"/>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25"/>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25"/>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25"/>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25"/>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25"/>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25"/>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25"/>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25"/>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25"/>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25"/>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25"/>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25"/>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25"/>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25"/>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25"/>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25"/>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25"/>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25"/>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25"/>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25"/>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25"/>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25"/>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25"/>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25"/>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25"/>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25"/>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25"/>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25"/>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25"/>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25"/>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25"/>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25"/>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25"/>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25"/>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25"/>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25"/>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25"/>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25"/>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25"/>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25"/>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25"/>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25"/>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25"/>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25"/>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25"/>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25"/>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25"/>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25"/>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25"/>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25"/>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25"/>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25"/>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25"/>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25"/>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25"/>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25"/>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25"/>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25"/>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25"/>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25"/>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25"/>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25"/>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25"/>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25"/>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25"/>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25"/>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25"/>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25"/>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25"/>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25"/>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25"/>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25"/>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25"/>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25"/>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25"/>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25"/>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25"/>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25"/>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25"/>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25"/>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25"/>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25"/>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25"/>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25"/>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25"/>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25"/>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25"/>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25"/>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25"/>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25"/>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25"/>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25"/>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25"/>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25"/>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25"/>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25"/>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25"/>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25"/>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25"/>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25"/>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25"/>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25"/>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25"/>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25"/>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25"/>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25"/>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25"/>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25"/>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25"/>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25"/>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25"/>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25"/>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25"/>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25"/>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25"/>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25"/>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25"/>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25"/>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25"/>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25"/>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25"/>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25"/>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25"/>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25"/>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25"/>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25"/>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25"/>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25"/>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25"/>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25"/>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25"/>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25"/>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25"/>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25"/>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25"/>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25"/>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25"/>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25"/>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25"/>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25"/>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25"/>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25"/>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25"/>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25"/>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25"/>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25"/>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25"/>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25"/>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25"/>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25"/>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25"/>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25"/>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25"/>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25"/>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25"/>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25"/>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25"/>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25"/>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25"/>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25"/>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25"/>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25"/>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25"/>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25"/>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25"/>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25"/>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25"/>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25"/>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25"/>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25"/>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25"/>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25"/>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25"/>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25"/>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25"/>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25"/>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25"/>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25"/>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25"/>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25"/>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25"/>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25"/>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25"/>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25"/>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25"/>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25"/>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25"/>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25"/>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25"/>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25"/>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25"/>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25"/>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25"/>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25"/>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25"/>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25"/>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25"/>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25"/>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25"/>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25"/>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25"/>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25"/>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25"/>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25"/>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25"/>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25"/>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25"/>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25"/>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25"/>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25"/>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25"/>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25"/>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25"/>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25"/>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25"/>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25"/>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25"/>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25"/>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25"/>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25"/>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25"/>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25"/>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25"/>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25"/>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25"/>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25"/>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25"/>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25"/>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25"/>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25"/>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25"/>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25"/>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25"/>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25"/>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25"/>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25"/>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25"/>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25"/>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25"/>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25"/>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25"/>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25"/>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25"/>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25"/>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25"/>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25"/>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25"/>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25"/>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25"/>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25"/>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25"/>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25"/>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25"/>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25"/>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25"/>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25"/>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25"/>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25"/>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25"/>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25"/>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25"/>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25"/>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25"/>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25"/>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25"/>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25"/>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25"/>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25"/>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25"/>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25"/>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25"/>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25"/>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25"/>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25"/>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25"/>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25"/>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25"/>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25"/>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25"/>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25"/>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25"/>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25"/>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25"/>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25"/>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25"/>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25"/>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25"/>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25"/>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25"/>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25"/>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25"/>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25"/>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25"/>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25"/>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25"/>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25"/>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25"/>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25"/>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25"/>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25"/>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25"/>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25"/>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25"/>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25"/>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25"/>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25"/>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25"/>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25"/>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25"/>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25"/>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25"/>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25"/>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25"/>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25"/>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25"/>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25"/>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25"/>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25"/>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25"/>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25"/>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25"/>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25"/>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25"/>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25"/>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25"/>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25"/>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25"/>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25"/>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25"/>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25"/>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25"/>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25"/>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25"/>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25"/>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25"/>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25"/>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25"/>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25"/>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25"/>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25"/>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25"/>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25"/>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25"/>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25"/>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25"/>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25"/>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25"/>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25"/>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25"/>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25"/>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25"/>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25"/>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25"/>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25"/>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25"/>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25"/>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25"/>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25"/>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25"/>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25"/>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25"/>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25"/>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25"/>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25"/>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25"/>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25"/>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25"/>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25"/>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25"/>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25"/>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25"/>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25"/>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25"/>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25"/>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25"/>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25"/>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25"/>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25"/>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25"/>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25"/>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25"/>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25"/>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25"/>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25"/>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25"/>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25"/>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25"/>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25"/>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25"/>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25"/>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25"/>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25"/>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25"/>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25"/>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25"/>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25"/>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25"/>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25"/>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25"/>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25"/>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25"/>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25"/>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25"/>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25"/>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25"/>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25"/>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25"/>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25"/>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25"/>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25"/>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25"/>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25"/>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25"/>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25"/>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25"/>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25"/>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25"/>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25"/>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25"/>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25"/>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25"/>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25"/>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25"/>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25"/>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25"/>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25"/>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25"/>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25"/>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25"/>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25"/>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25"/>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25"/>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25"/>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25"/>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25"/>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25"/>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25"/>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25"/>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25"/>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25"/>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25"/>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25"/>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25"/>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25"/>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25"/>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25"/>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25"/>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25"/>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25"/>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ext 2">
  <p:cSld name="ONE_COLUMN_TEXT_3">
    <p:spTree>
      <p:nvGrpSpPr>
        <p:cNvPr id="1" name="Shape 7864"/>
        <p:cNvGrpSpPr/>
        <p:nvPr/>
      </p:nvGrpSpPr>
      <p:grpSpPr>
        <a:xfrm>
          <a:off x="0" y="0"/>
          <a:ext cx="0" cy="0"/>
          <a:chOff x="0" y="0"/>
          <a:chExt cx="0" cy="0"/>
        </a:xfrm>
      </p:grpSpPr>
      <p:sp>
        <p:nvSpPr>
          <p:cNvPr id="7865" name="Google Shape;7865;p26"/>
          <p:cNvSpPr txBox="1">
            <a:spLocks noGrp="1"/>
          </p:cNvSpPr>
          <p:nvPr>
            <p:ph type="title"/>
          </p:nvPr>
        </p:nvSpPr>
        <p:spPr>
          <a:xfrm>
            <a:off x="5867050" y="16640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7866" name="Google Shape;7866;p26"/>
          <p:cNvSpPr txBox="1">
            <a:spLocks noGrp="1"/>
          </p:cNvSpPr>
          <p:nvPr>
            <p:ph type="body" idx="1"/>
          </p:nvPr>
        </p:nvSpPr>
        <p:spPr>
          <a:xfrm>
            <a:off x="5867050" y="2498000"/>
            <a:ext cx="2345700" cy="1629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867" name="Google Shape;7867;p26"/>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68" name="Google Shape;7868;p26"/>
          <p:cNvSpPr/>
          <p:nvPr/>
        </p:nvSpPr>
        <p:spPr>
          <a:xfrm rot="10800000">
            <a:off x="-657296" y="369797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26"/>
          <p:cNvSpPr/>
          <p:nvPr/>
        </p:nvSpPr>
        <p:spPr>
          <a:xfrm rot="10800000">
            <a:off x="-49005" y="399000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0" name="Google Shape;7870;p26"/>
          <p:cNvGrpSpPr/>
          <p:nvPr/>
        </p:nvGrpSpPr>
        <p:grpSpPr>
          <a:xfrm rot="10800000">
            <a:off x="8480754" y="3456890"/>
            <a:ext cx="274836" cy="1611920"/>
            <a:chOff x="4769975" y="2151700"/>
            <a:chExt cx="149100" cy="874475"/>
          </a:xfrm>
        </p:grpSpPr>
        <p:sp>
          <p:nvSpPr>
            <p:cNvPr id="7871" name="Google Shape;7871;p26"/>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26"/>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26"/>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26"/>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26"/>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26"/>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26"/>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26"/>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26"/>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26"/>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26"/>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26"/>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26"/>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26"/>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26"/>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26"/>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26"/>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26"/>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26"/>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26"/>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26"/>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26"/>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26"/>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26"/>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26"/>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26"/>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26"/>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26"/>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26"/>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26"/>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26"/>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26"/>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26"/>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26"/>
          <p:cNvGrpSpPr/>
          <p:nvPr/>
        </p:nvGrpSpPr>
        <p:grpSpPr>
          <a:xfrm rot="10800000">
            <a:off x="-657303" y="2160074"/>
            <a:ext cx="1299260" cy="1296418"/>
            <a:chOff x="6378300" y="2596400"/>
            <a:chExt cx="754375" cy="752725"/>
          </a:xfrm>
        </p:grpSpPr>
        <p:sp>
          <p:nvSpPr>
            <p:cNvPr id="7905" name="Google Shape;7905;p26"/>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26"/>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26"/>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26"/>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26"/>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26"/>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26"/>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26"/>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26"/>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26"/>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26"/>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26"/>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26"/>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26"/>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26"/>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26"/>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26"/>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26"/>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26"/>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26"/>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26"/>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26"/>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26"/>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26"/>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26"/>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26"/>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26"/>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26"/>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26"/>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26"/>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26"/>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26"/>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26"/>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26"/>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26"/>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26"/>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26"/>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26"/>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26"/>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26"/>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26"/>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26"/>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26"/>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26"/>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26"/>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26"/>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26"/>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26"/>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26"/>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26"/>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26"/>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26"/>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26"/>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26"/>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26"/>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26"/>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26"/>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26"/>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26"/>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26"/>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26"/>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26"/>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26"/>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26"/>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26"/>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26"/>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26"/>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26"/>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26"/>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26"/>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26"/>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26"/>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26"/>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26"/>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26"/>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26"/>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26"/>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26"/>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26"/>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26"/>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26"/>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26"/>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26"/>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26"/>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26"/>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26"/>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26"/>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26"/>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26"/>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26"/>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26"/>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26"/>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26"/>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26"/>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26"/>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26"/>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26"/>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26"/>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26"/>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26"/>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26"/>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26"/>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26"/>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26"/>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26"/>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26"/>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26"/>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26"/>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26"/>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26"/>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26"/>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26"/>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26"/>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26"/>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26"/>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26"/>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26"/>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26"/>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26"/>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26"/>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26"/>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26"/>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26"/>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26"/>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26"/>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26"/>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26"/>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26"/>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26"/>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26"/>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26"/>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26"/>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26"/>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26"/>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26"/>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26"/>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26"/>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26"/>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26"/>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26"/>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26"/>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26"/>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26"/>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26"/>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26"/>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26"/>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26"/>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26"/>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26"/>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26"/>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26"/>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26"/>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26"/>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26"/>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26"/>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26"/>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26"/>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26"/>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26"/>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26"/>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26"/>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26"/>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26"/>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26"/>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26"/>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26"/>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26"/>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26"/>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26"/>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26"/>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26"/>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26"/>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26"/>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26"/>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26"/>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26"/>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26"/>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26"/>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26"/>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26"/>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26"/>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26"/>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7" name="Google Shape;8087;p26"/>
          <p:cNvSpPr/>
          <p:nvPr/>
        </p:nvSpPr>
        <p:spPr>
          <a:xfrm rot="10800000">
            <a:off x="257922" y="28242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26"/>
          <p:cNvSpPr/>
          <p:nvPr/>
        </p:nvSpPr>
        <p:spPr>
          <a:xfrm>
            <a:off x="-559615" y="497471"/>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26"/>
          <p:cNvSpPr/>
          <p:nvPr/>
        </p:nvSpPr>
        <p:spPr>
          <a:xfrm rot="10800000">
            <a:off x="8675045" y="818178"/>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 Credits">
  <p:cSld name="TITLE_AND_BODY_2">
    <p:spTree>
      <p:nvGrpSpPr>
        <p:cNvPr id="1" name="Shape 8090"/>
        <p:cNvGrpSpPr/>
        <p:nvPr/>
      </p:nvGrpSpPr>
      <p:grpSpPr>
        <a:xfrm>
          <a:off x="0" y="0"/>
          <a:ext cx="0" cy="0"/>
          <a:chOff x="0" y="0"/>
          <a:chExt cx="0" cy="0"/>
        </a:xfrm>
      </p:grpSpPr>
      <p:sp>
        <p:nvSpPr>
          <p:cNvPr id="8091" name="Google Shape;8091;p27"/>
          <p:cNvSpPr txBox="1">
            <a:spLocks noGrp="1"/>
          </p:cNvSpPr>
          <p:nvPr>
            <p:ph type="title"/>
          </p:nvPr>
        </p:nvSpPr>
        <p:spPr>
          <a:xfrm>
            <a:off x="2759550" y="955800"/>
            <a:ext cx="3624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Font typeface="Poppins"/>
              <a:buNone/>
              <a:defRPr sz="4800" b="1">
                <a:latin typeface="Poppins"/>
                <a:ea typeface="Poppins"/>
                <a:cs typeface="Poppins"/>
                <a:sym typeface="Poppins"/>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8092" name="Google Shape;8092;p27"/>
          <p:cNvSpPr txBox="1">
            <a:spLocks noGrp="1"/>
          </p:cNvSpPr>
          <p:nvPr>
            <p:ph type="body" idx="1"/>
          </p:nvPr>
        </p:nvSpPr>
        <p:spPr>
          <a:xfrm>
            <a:off x="2919900" y="1675950"/>
            <a:ext cx="3304200" cy="1407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093" name="Google Shape;8093;p27"/>
          <p:cNvSpPr/>
          <p:nvPr/>
        </p:nvSpPr>
        <p:spPr>
          <a:xfrm>
            <a:off x="-152400" y="-56425"/>
            <a:ext cx="1712100" cy="519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27"/>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27"/>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27"/>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7" name="Google Shape;8097;p27"/>
          <p:cNvGrpSpPr/>
          <p:nvPr/>
        </p:nvGrpSpPr>
        <p:grpSpPr>
          <a:xfrm rot="10800000">
            <a:off x="917904" y="2836990"/>
            <a:ext cx="274836" cy="1611920"/>
            <a:chOff x="4769975" y="2151700"/>
            <a:chExt cx="149100" cy="874475"/>
          </a:xfrm>
        </p:grpSpPr>
        <p:sp>
          <p:nvSpPr>
            <p:cNvPr id="8098" name="Google Shape;8098;p27"/>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27"/>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27"/>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27"/>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27"/>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27"/>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27"/>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27"/>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27"/>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27"/>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27"/>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27"/>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27"/>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27"/>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27"/>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27"/>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27"/>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27"/>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27"/>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27"/>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27"/>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27"/>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27"/>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27"/>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27"/>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27"/>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27"/>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27"/>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27"/>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27"/>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27"/>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27"/>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27"/>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1" name="Google Shape;8131;p27"/>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27"/>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27"/>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27"/>
          <p:cNvGrpSpPr/>
          <p:nvPr/>
        </p:nvGrpSpPr>
        <p:grpSpPr>
          <a:xfrm rot="10800000">
            <a:off x="-717753" y="1564574"/>
            <a:ext cx="1299260" cy="1296418"/>
            <a:chOff x="6378300" y="2596400"/>
            <a:chExt cx="754375" cy="752725"/>
          </a:xfrm>
        </p:grpSpPr>
        <p:sp>
          <p:nvSpPr>
            <p:cNvPr id="8135" name="Google Shape;8135;p27"/>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27"/>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27"/>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27"/>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27"/>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27"/>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27"/>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27"/>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27"/>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27"/>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27"/>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27"/>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27"/>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27"/>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27"/>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27"/>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27"/>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27"/>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27"/>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27"/>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27"/>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27"/>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27"/>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27"/>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27"/>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27"/>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27"/>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27"/>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27"/>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27"/>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27"/>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27"/>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27"/>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27"/>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27"/>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27"/>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27"/>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27"/>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27"/>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27"/>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27"/>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27"/>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27"/>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27"/>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27"/>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27"/>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27"/>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27"/>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27"/>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27"/>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27"/>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27"/>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27"/>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27"/>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27"/>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27"/>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27"/>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27"/>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27"/>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27"/>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27"/>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27"/>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27"/>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27"/>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27"/>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27"/>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27"/>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27"/>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27"/>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27"/>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27"/>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27"/>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27"/>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27"/>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27"/>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27"/>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27"/>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27"/>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27"/>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27"/>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27"/>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27"/>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27"/>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27"/>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27"/>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27"/>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27"/>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27"/>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27"/>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27"/>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27"/>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27"/>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27"/>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27"/>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27"/>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27"/>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27"/>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27"/>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27"/>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27"/>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27"/>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27"/>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27"/>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27"/>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27"/>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27"/>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27"/>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27"/>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27"/>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27"/>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27"/>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27"/>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27"/>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27"/>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27"/>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27"/>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27"/>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27"/>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27"/>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27"/>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27"/>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27"/>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27"/>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27"/>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27"/>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27"/>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27"/>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27"/>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27"/>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27"/>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27"/>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27"/>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27"/>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27"/>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27"/>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27"/>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27"/>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27"/>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27"/>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27"/>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27"/>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27"/>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27"/>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27"/>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27"/>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27"/>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27"/>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27"/>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27"/>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27"/>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27"/>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27"/>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27"/>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27"/>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27"/>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27"/>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27"/>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27"/>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27"/>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27"/>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27"/>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27"/>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27"/>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27"/>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27"/>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27"/>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27"/>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27"/>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27"/>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27"/>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27"/>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27"/>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27"/>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27"/>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27"/>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27"/>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27"/>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27"/>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27"/>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27"/>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27"/>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27"/>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7" name="Google Shape;8317;p27"/>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27"/>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27"/>
          <p:cNvSpPr/>
          <p:nvPr/>
        </p:nvSpPr>
        <p:spPr>
          <a:xfrm>
            <a:off x="7584300" y="-56400"/>
            <a:ext cx="1712100" cy="519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27"/>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27"/>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27"/>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27"/>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27"/>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5" name="Google Shape;8325;p27"/>
          <p:cNvGrpSpPr/>
          <p:nvPr/>
        </p:nvGrpSpPr>
        <p:grpSpPr>
          <a:xfrm>
            <a:off x="8552455" y="2981231"/>
            <a:ext cx="1019815" cy="944312"/>
            <a:chOff x="2113525" y="2880575"/>
            <a:chExt cx="609500" cy="564375"/>
          </a:xfrm>
        </p:grpSpPr>
        <p:sp>
          <p:nvSpPr>
            <p:cNvPr id="8326" name="Google Shape;8326;p27"/>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27"/>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27"/>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27"/>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27"/>
          <p:cNvGrpSpPr/>
          <p:nvPr/>
        </p:nvGrpSpPr>
        <p:grpSpPr>
          <a:xfrm>
            <a:off x="8098774" y="1820192"/>
            <a:ext cx="349968" cy="2052568"/>
            <a:chOff x="1037125" y="2236325"/>
            <a:chExt cx="149100" cy="874475"/>
          </a:xfrm>
        </p:grpSpPr>
        <p:sp>
          <p:nvSpPr>
            <p:cNvPr id="8331" name="Google Shape;8331;p2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2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2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2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2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2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2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2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2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2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2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2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2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2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2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2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2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2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2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2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2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2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2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2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2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2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2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2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2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2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2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2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2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2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2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2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7" name="Google Shape;8367;p27"/>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27"/>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9" name="Google Shape;8369;p27"/>
          <p:cNvGrpSpPr/>
          <p:nvPr/>
        </p:nvGrpSpPr>
        <p:grpSpPr>
          <a:xfrm>
            <a:off x="8471164" y="-89812"/>
            <a:ext cx="1236640" cy="1210852"/>
            <a:chOff x="236475" y="527300"/>
            <a:chExt cx="1124525" cy="1101075"/>
          </a:xfrm>
        </p:grpSpPr>
        <p:sp>
          <p:nvSpPr>
            <p:cNvPr id="8370" name="Google Shape;8370;p27"/>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27"/>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27"/>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27"/>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27"/>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27"/>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27"/>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27"/>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27"/>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27"/>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27"/>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27"/>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27"/>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27"/>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27"/>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27"/>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27"/>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27"/>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27"/>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27"/>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27"/>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27"/>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27"/>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27"/>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27"/>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27"/>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27"/>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27"/>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27"/>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27"/>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27"/>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27"/>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27"/>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27"/>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27"/>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27"/>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27"/>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27"/>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27"/>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27"/>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27"/>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27"/>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27"/>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27"/>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27"/>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27"/>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27"/>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27"/>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27"/>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27"/>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27"/>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27"/>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27"/>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27"/>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27"/>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27"/>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27"/>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27"/>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27"/>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27"/>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27"/>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27"/>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27"/>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27"/>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27"/>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27"/>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27"/>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27"/>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27"/>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27"/>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27"/>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27"/>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27"/>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27"/>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27"/>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27"/>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27"/>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27"/>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27"/>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27"/>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27"/>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27"/>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27"/>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27"/>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27"/>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27"/>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27"/>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27"/>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27"/>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27"/>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27"/>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27"/>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27"/>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27"/>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27"/>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27"/>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27"/>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27"/>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27"/>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27"/>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27"/>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27"/>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27"/>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27"/>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27"/>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27"/>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27"/>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27"/>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27"/>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27"/>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27"/>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27"/>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27"/>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27"/>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27"/>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27"/>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27"/>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27"/>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27"/>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27"/>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27"/>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27"/>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27"/>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27"/>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27"/>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27"/>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27"/>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27"/>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27"/>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27"/>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27"/>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27"/>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27"/>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27"/>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27"/>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27"/>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27"/>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27"/>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27"/>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27"/>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27"/>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27"/>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27"/>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27"/>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27"/>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27"/>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27"/>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27"/>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27"/>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27"/>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27"/>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27"/>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27"/>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27"/>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27"/>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27"/>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27"/>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27"/>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27"/>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27"/>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27"/>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27"/>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27"/>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27"/>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27"/>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27"/>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27"/>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27"/>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27"/>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27"/>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27"/>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27"/>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27"/>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27"/>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27"/>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27"/>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27"/>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27"/>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27"/>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27"/>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27"/>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27"/>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27"/>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27"/>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27"/>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27"/>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27"/>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27"/>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27"/>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27"/>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27"/>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27"/>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27"/>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27"/>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27"/>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27"/>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27"/>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27"/>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27"/>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27"/>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27"/>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27"/>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27"/>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27"/>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27"/>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27"/>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27"/>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27"/>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27"/>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27"/>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27"/>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27"/>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27"/>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27"/>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27"/>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27"/>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27"/>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27"/>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27"/>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27"/>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27"/>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27"/>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27"/>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27"/>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27"/>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27"/>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27"/>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27"/>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27"/>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27"/>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27"/>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27"/>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27"/>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27"/>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27"/>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27"/>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27"/>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27"/>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27"/>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27"/>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27"/>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27"/>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27"/>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27"/>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27"/>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27"/>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27"/>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27"/>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27"/>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27"/>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27"/>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27"/>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27"/>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27"/>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27"/>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27"/>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27"/>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27"/>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27"/>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27"/>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27"/>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27"/>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27"/>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27"/>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27"/>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27"/>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27"/>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27"/>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27"/>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27"/>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27"/>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27"/>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27"/>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27"/>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27"/>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27"/>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27"/>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27"/>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27"/>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27"/>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27"/>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27"/>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27"/>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27"/>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27"/>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27"/>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27"/>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27"/>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27"/>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27"/>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27"/>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27"/>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27"/>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27"/>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27"/>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27"/>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27"/>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27"/>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27"/>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27"/>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27"/>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27"/>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27"/>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27"/>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27"/>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27"/>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27"/>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27"/>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27"/>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27"/>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27"/>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27"/>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27"/>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27"/>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27"/>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27"/>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27"/>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27"/>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27"/>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27"/>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27"/>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27"/>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27"/>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27"/>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27"/>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27"/>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27"/>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27"/>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27"/>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27"/>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27"/>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27"/>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27"/>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27"/>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27"/>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27"/>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27"/>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27"/>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27"/>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27"/>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27"/>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27"/>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27"/>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27"/>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27"/>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27"/>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27"/>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27"/>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27"/>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27"/>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27"/>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27"/>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27"/>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27"/>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27"/>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27"/>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27"/>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27"/>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27"/>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27"/>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27"/>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27"/>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27"/>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27"/>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27"/>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27"/>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27"/>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27"/>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27"/>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27"/>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27"/>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27"/>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27"/>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27"/>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27"/>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27"/>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27"/>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27"/>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27"/>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27"/>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27"/>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27"/>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27"/>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27"/>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27"/>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27"/>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27"/>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27"/>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27"/>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27"/>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27"/>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27"/>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27"/>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27"/>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27"/>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27"/>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27"/>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27"/>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27"/>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27"/>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27"/>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27"/>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27"/>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27"/>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27"/>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27"/>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27"/>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27"/>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27"/>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27"/>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27"/>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27"/>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27"/>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27"/>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27"/>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27"/>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27"/>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27"/>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27"/>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27"/>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27"/>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27"/>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27"/>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27"/>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27"/>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27"/>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27"/>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27"/>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27"/>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27"/>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27"/>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27"/>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27"/>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27"/>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27"/>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27"/>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27"/>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27"/>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27"/>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27"/>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27"/>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27"/>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27"/>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27"/>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27"/>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27"/>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27"/>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27"/>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27"/>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27"/>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27"/>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27"/>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27"/>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27"/>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27"/>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27"/>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27"/>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27"/>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27"/>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27"/>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27"/>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27"/>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27"/>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27"/>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27"/>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27"/>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27"/>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27"/>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27"/>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27"/>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27"/>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27"/>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27"/>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27"/>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27"/>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27"/>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27"/>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27"/>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27"/>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27"/>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27"/>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27"/>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27"/>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27"/>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27"/>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27"/>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27"/>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27"/>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27"/>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27"/>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27"/>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27"/>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27"/>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27"/>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27"/>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27"/>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27"/>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27"/>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27"/>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27"/>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27"/>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27"/>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27"/>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27"/>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27"/>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27"/>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27"/>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27"/>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27"/>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27"/>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27"/>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27"/>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27"/>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27"/>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27"/>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27"/>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27"/>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27"/>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27"/>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27"/>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27"/>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27"/>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27"/>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27"/>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27"/>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27"/>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27"/>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27"/>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27"/>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27"/>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27"/>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27"/>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27"/>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27"/>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27"/>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27"/>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27"/>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27"/>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27"/>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27"/>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27"/>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27"/>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27"/>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27"/>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27"/>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27"/>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27"/>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27"/>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27"/>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27"/>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27"/>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27"/>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27"/>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27"/>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27"/>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27"/>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27"/>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27"/>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27"/>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27"/>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27"/>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27"/>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27"/>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27"/>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27"/>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27"/>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27"/>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27"/>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27"/>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27"/>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27"/>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27"/>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27"/>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27"/>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27"/>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27"/>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27"/>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27"/>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27"/>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27"/>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27"/>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27"/>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27"/>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27"/>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27"/>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27"/>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27"/>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27"/>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27"/>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27"/>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27"/>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27"/>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27"/>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27"/>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27"/>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27"/>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27"/>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27"/>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27"/>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27"/>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27"/>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27"/>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27"/>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27"/>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27"/>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27"/>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27"/>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27"/>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27"/>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27"/>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27"/>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27"/>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27"/>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27"/>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27"/>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27"/>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27"/>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27"/>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27"/>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27"/>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27"/>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27"/>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27"/>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27"/>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27"/>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27"/>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27"/>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27"/>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27"/>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27"/>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27"/>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27"/>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27"/>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27"/>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27"/>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27"/>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27"/>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27"/>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27"/>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27"/>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27"/>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27"/>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27"/>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27"/>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27"/>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27"/>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27"/>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27"/>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27"/>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27"/>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27"/>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27"/>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27"/>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27"/>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27"/>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27"/>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27"/>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27"/>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27"/>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27"/>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27"/>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27"/>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27"/>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27"/>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27"/>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27"/>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27"/>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27"/>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27"/>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27"/>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27"/>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27"/>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27"/>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27"/>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27"/>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27"/>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27"/>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27"/>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27"/>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27"/>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27"/>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27"/>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27"/>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27"/>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27"/>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27"/>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27"/>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27"/>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27"/>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27"/>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27"/>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27"/>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27"/>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27"/>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27"/>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27"/>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27"/>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27"/>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27"/>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27"/>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27"/>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27"/>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27"/>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27"/>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27"/>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27"/>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27"/>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27"/>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27"/>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27"/>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27"/>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27"/>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27"/>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27"/>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27"/>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27"/>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27"/>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27"/>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27"/>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27"/>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27"/>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27"/>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27"/>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27"/>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27"/>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27"/>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27"/>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27"/>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27"/>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27"/>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27"/>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27"/>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27"/>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27"/>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4" name="Google Shape;9104;p27"/>
          <p:cNvSpPr txBox="1"/>
          <p:nvPr/>
        </p:nvSpPr>
        <p:spPr>
          <a:xfrm>
            <a:off x="2987700" y="3638625"/>
            <a:ext cx="3168600" cy="1019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2"/>
                </a:solidFill>
                <a:latin typeface="Poppins Light"/>
                <a:ea typeface="Poppins Light"/>
                <a:cs typeface="Poppins Light"/>
                <a:sym typeface="Poppins Light"/>
              </a:rPr>
              <a:t>CREDITS: This presentation template was created by </a:t>
            </a:r>
            <a:r>
              <a:rPr lang="en" sz="1000">
                <a:solidFill>
                  <a:schemeClr val="accent2"/>
                </a:solidFill>
                <a:uFill>
                  <a:noFill/>
                </a:uFill>
                <a:latin typeface="Poppins Light"/>
                <a:ea typeface="Poppins Light"/>
                <a:cs typeface="Poppins Light"/>
                <a:sym typeface="Poppins Light"/>
                <a:hlinkClick r:id="rId2">
                  <a:extLst>
                    <a:ext uri="{A12FA001-AC4F-418D-AE19-62706E023703}">
                      <ahyp:hlinkClr xmlns:ahyp="http://schemas.microsoft.com/office/drawing/2018/hyperlinkcolor" val="tx"/>
                    </a:ext>
                  </a:extLst>
                </a:hlinkClick>
              </a:rPr>
              <a:t>Slidesgo</a:t>
            </a:r>
            <a:r>
              <a:rPr lang="en" sz="1000">
                <a:solidFill>
                  <a:schemeClr val="accent2"/>
                </a:solidFill>
                <a:latin typeface="Poppins Light"/>
                <a:ea typeface="Poppins Light"/>
                <a:cs typeface="Poppins Light"/>
                <a:sym typeface="Poppins Light"/>
              </a:rPr>
              <a:t>, including icons by </a:t>
            </a:r>
            <a:r>
              <a:rPr lang="en" sz="1000">
                <a:solidFill>
                  <a:schemeClr val="accent2"/>
                </a:solidFill>
                <a:uFill>
                  <a:noFill/>
                </a:uFill>
                <a:latin typeface="Poppins Light"/>
                <a:ea typeface="Poppins Light"/>
                <a:cs typeface="Poppins Light"/>
                <a:sym typeface="Poppins Light"/>
                <a:hlinkClick r:id="rId3">
                  <a:extLst>
                    <a:ext uri="{A12FA001-AC4F-418D-AE19-62706E023703}">
                      <ahyp:hlinkClr xmlns:ahyp="http://schemas.microsoft.com/office/drawing/2018/hyperlinkcolor" val="tx"/>
                    </a:ext>
                  </a:extLst>
                </a:hlinkClick>
              </a:rPr>
              <a:t>Flaticon</a:t>
            </a:r>
            <a:r>
              <a:rPr lang="en" sz="1000">
                <a:solidFill>
                  <a:schemeClr val="accent2"/>
                </a:solidFill>
                <a:latin typeface="Poppins Light"/>
                <a:ea typeface="Poppins Light"/>
                <a:cs typeface="Poppins Light"/>
                <a:sym typeface="Poppins Light"/>
              </a:rPr>
              <a:t>, and infographics &amp; images by </a:t>
            </a:r>
            <a:r>
              <a:rPr lang="en" sz="1000">
                <a:solidFill>
                  <a:schemeClr val="accent2"/>
                </a:solidFill>
                <a:uFill>
                  <a:noFill/>
                </a:uFill>
                <a:latin typeface="Poppins Light"/>
                <a:ea typeface="Poppins Light"/>
                <a:cs typeface="Poppins Light"/>
                <a:sym typeface="Poppins Light"/>
                <a:hlinkClick r:id="rId4">
                  <a:extLst>
                    <a:ext uri="{A12FA001-AC4F-418D-AE19-62706E023703}">
                      <ahyp:hlinkClr xmlns:ahyp="http://schemas.microsoft.com/office/drawing/2018/hyperlinkcolor" val="tx"/>
                    </a:ext>
                  </a:extLst>
                </a:hlinkClick>
              </a:rPr>
              <a:t>Freepik</a:t>
            </a:r>
            <a:r>
              <a:rPr lang="en" sz="1000">
                <a:solidFill>
                  <a:schemeClr val="accent2"/>
                </a:solidFill>
                <a:latin typeface="Poppins Light"/>
                <a:ea typeface="Poppins Light"/>
                <a:cs typeface="Poppins Light"/>
                <a:sym typeface="Poppins Light"/>
              </a:rPr>
              <a:t>. </a:t>
            </a:r>
            <a:endParaRPr sz="1000">
              <a:solidFill>
                <a:schemeClr val="accent2"/>
              </a:solidFill>
              <a:latin typeface="Poppins Light"/>
              <a:ea typeface="Poppins Light"/>
              <a:cs typeface="Poppins Light"/>
              <a:sym typeface="Poppins Light"/>
            </a:endParaRPr>
          </a:p>
          <a:p>
            <a:pPr marL="0" lvl="0" indent="0" algn="ctr" rtl="0">
              <a:spcBef>
                <a:spcPts val="300"/>
              </a:spcBef>
              <a:spcAft>
                <a:spcPts val="0"/>
              </a:spcAft>
              <a:buNone/>
            </a:pPr>
            <a:endParaRPr sz="1000">
              <a:solidFill>
                <a:schemeClr val="accent2"/>
              </a:solidFill>
              <a:latin typeface="Poppins Light"/>
              <a:ea typeface="Poppins Light"/>
              <a:cs typeface="Poppins Light"/>
              <a:sym typeface="Poppins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10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3557"/>
        <p:cNvGrpSpPr/>
        <p:nvPr/>
      </p:nvGrpSpPr>
      <p:grpSpPr>
        <a:xfrm>
          <a:off x="0" y="0"/>
          <a:ext cx="0" cy="0"/>
          <a:chOff x="0" y="0"/>
          <a:chExt cx="0" cy="0"/>
        </a:xfrm>
      </p:grpSpPr>
      <p:sp>
        <p:nvSpPr>
          <p:cNvPr id="3558" name="Google Shape;3558;p5"/>
          <p:cNvSpPr txBox="1">
            <a:spLocks noGrp="1"/>
          </p:cNvSpPr>
          <p:nvPr>
            <p:ph type="body" idx="1"/>
          </p:nvPr>
        </p:nvSpPr>
        <p:spPr>
          <a:xfrm>
            <a:off x="755900" y="1163550"/>
            <a:ext cx="37260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1600"/>
              </a:spcBef>
              <a:spcAft>
                <a:spcPts val="0"/>
              </a:spcAft>
              <a:buSzPts val="1100"/>
              <a:buChar char="○"/>
              <a:defRPr sz="1100"/>
            </a:lvl2pPr>
            <a:lvl3pPr marL="1371600" lvl="2" indent="-298450">
              <a:spcBef>
                <a:spcPts val="1600"/>
              </a:spcBef>
              <a:spcAft>
                <a:spcPts val="0"/>
              </a:spcAft>
              <a:buSzPts val="1100"/>
              <a:buChar char="■"/>
              <a:defRPr sz="1100"/>
            </a:lvl3pPr>
            <a:lvl4pPr marL="1828800" lvl="3" indent="-298450">
              <a:spcBef>
                <a:spcPts val="1600"/>
              </a:spcBef>
              <a:spcAft>
                <a:spcPts val="0"/>
              </a:spcAft>
              <a:buSzPts val="1100"/>
              <a:buChar char="●"/>
              <a:defRPr sz="1100"/>
            </a:lvl4pPr>
            <a:lvl5pPr marL="2286000" lvl="4" indent="-298450">
              <a:spcBef>
                <a:spcPts val="1600"/>
              </a:spcBef>
              <a:spcAft>
                <a:spcPts val="0"/>
              </a:spcAft>
              <a:buSzPts val="1100"/>
              <a:buChar char="○"/>
              <a:defRPr sz="1100"/>
            </a:lvl5pPr>
            <a:lvl6pPr marL="2743200" lvl="5" indent="-298450">
              <a:spcBef>
                <a:spcPts val="1600"/>
              </a:spcBef>
              <a:spcAft>
                <a:spcPts val="0"/>
              </a:spcAft>
              <a:buSzPts val="1100"/>
              <a:buChar char="■"/>
              <a:defRPr sz="1100"/>
            </a:lvl6pPr>
            <a:lvl7pPr marL="3200400" lvl="6" indent="-298450">
              <a:spcBef>
                <a:spcPts val="1600"/>
              </a:spcBef>
              <a:spcAft>
                <a:spcPts val="0"/>
              </a:spcAft>
              <a:buSzPts val="1100"/>
              <a:buChar char="●"/>
              <a:defRPr sz="1100"/>
            </a:lvl7pPr>
            <a:lvl8pPr marL="3657600" lvl="7" indent="-298450">
              <a:spcBef>
                <a:spcPts val="1600"/>
              </a:spcBef>
              <a:spcAft>
                <a:spcPts val="0"/>
              </a:spcAft>
              <a:buSzPts val="1100"/>
              <a:buChar char="○"/>
              <a:defRPr sz="1100"/>
            </a:lvl8pPr>
            <a:lvl9pPr marL="4114800" lvl="8" indent="-298450">
              <a:spcBef>
                <a:spcPts val="1600"/>
              </a:spcBef>
              <a:spcAft>
                <a:spcPts val="1600"/>
              </a:spcAft>
              <a:buSzPts val="1100"/>
              <a:buChar char="■"/>
              <a:defRPr sz="1100"/>
            </a:lvl9pPr>
          </a:lstStyle>
          <a:p>
            <a:endParaRPr/>
          </a:p>
        </p:txBody>
      </p:sp>
      <p:sp>
        <p:nvSpPr>
          <p:cNvPr id="3559" name="Google Shape;3559;p5"/>
          <p:cNvSpPr txBox="1">
            <a:spLocks noGrp="1"/>
          </p:cNvSpPr>
          <p:nvPr>
            <p:ph type="body" idx="2"/>
          </p:nvPr>
        </p:nvSpPr>
        <p:spPr>
          <a:xfrm>
            <a:off x="4966898" y="1163550"/>
            <a:ext cx="37260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1600"/>
              </a:spcBef>
              <a:spcAft>
                <a:spcPts val="0"/>
              </a:spcAft>
              <a:buSzPts val="1100"/>
              <a:buChar char="○"/>
              <a:defRPr sz="1100"/>
            </a:lvl2pPr>
            <a:lvl3pPr marL="1371600" lvl="2" indent="-298450">
              <a:spcBef>
                <a:spcPts val="1600"/>
              </a:spcBef>
              <a:spcAft>
                <a:spcPts val="0"/>
              </a:spcAft>
              <a:buSzPts val="1100"/>
              <a:buChar char="■"/>
              <a:defRPr sz="1100"/>
            </a:lvl3pPr>
            <a:lvl4pPr marL="1828800" lvl="3" indent="-298450">
              <a:spcBef>
                <a:spcPts val="1600"/>
              </a:spcBef>
              <a:spcAft>
                <a:spcPts val="0"/>
              </a:spcAft>
              <a:buSzPts val="1100"/>
              <a:buChar char="●"/>
              <a:defRPr sz="1100"/>
            </a:lvl4pPr>
            <a:lvl5pPr marL="2286000" lvl="4" indent="-298450">
              <a:spcBef>
                <a:spcPts val="1600"/>
              </a:spcBef>
              <a:spcAft>
                <a:spcPts val="0"/>
              </a:spcAft>
              <a:buSzPts val="1100"/>
              <a:buChar char="○"/>
              <a:defRPr sz="1100"/>
            </a:lvl5pPr>
            <a:lvl6pPr marL="2743200" lvl="5" indent="-298450">
              <a:spcBef>
                <a:spcPts val="1600"/>
              </a:spcBef>
              <a:spcAft>
                <a:spcPts val="0"/>
              </a:spcAft>
              <a:buSzPts val="1100"/>
              <a:buChar char="■"/>
              <a:defRPr sz="1100"/>
            </a:lvl6pPr>
            <a:lvl7pPr marL="3200400" lvl="6" indent="-298450">
              <a:spcBef>
                <a:spcPts val="1600"/>
              </a:spcBef>
              <a:spcAft>
                <a:spcPts val="0"/>
              </a:spcAft>
              <a:buSzPts val="1100"/>
              <a:buChar char="●"/>
              <a:defRPr sz="1100"/>
            </a:lvl7pPr>
            <a:lvl8pPr marL="3657600" lvl="7" indent="-298450">
              <a:spcBef>
                <a:spcPts val="1600"/>
              </a:spcBef>
              <a:spcAft>
                <a:spcPts val="0"/>
              </a:spcAft>
              <a:buSzPts val="1100"/>
              <a:buChar char="○"/>
              <a:defRPr sz="1100"/>
            </a:lvl8pPr>
            <a:lvl9pPr marL="4114800" lvl="8" indent="-298450">
              <a:spcBef>
                <a:spcPts val="1600"/>
              </a:spcBef>
              <a:spcAft>
                <a:spcPts val="1600"/>
              </a:spcAft>
              <a:buSzPts val="1100"/>
              <a:buChar char="■"/>
              <a:defRPr sz="1100"/>
            </a:lvl9pPr>
          </a:lstStyle>
          <a:p>
            <a:endParaRPr/>
          </a:p>
        </p:txBody>
      </p:sp>
      <p:sp>
        <p:nvSpPr>
          <p:cNvPr id="3560" name="Google Shape;3560;p5"/>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61"/>
        <p:cNvGrpSpPr/>
        <p:nvPr/>
      </p:nvGrpSpPr>
      <p:grpSpPr>
        <a:xfrm>
          <a:off x="0" y="0"/>
          <a:ext cx="0" cy="0"/>
          <a:chOff x="0" y="0"/>
          <a:chExt cx="0" cy="0"/>
        </a:xfrm>
      </p:grpSpPr>
      <p:sp>
        <p:nvSpPr>
          <p:cNvPr id="3562" name="Google Shape;3562;p6"/>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63"/>
        <p:cNvGrpSpPr/>
        <p:nvPr/>
      </p:nvGrpSpPr>
      <p:grpSpPr>
        <a:xfrm>
          <a:off x="0" y="0"/>
          <a:ext cx="0" cy="0"/>
          <a:chOff x="0" y="0"/>
          <a:chExt cx="0" cy="0"/>
        </a:xfrm>
      </p:grpSpPr>
      <p:sp>
        <p:nvSpPr>
          <p:cNvPr id="3564" name="Google Shape;3564;p7"/>
          <p:cNvSpPr txBox="1">
            <a:spLocks noGrp="1"/>
          </p:cNvSpPr>
          <p:nvPr>
            <p:ph type="title"/>
          </p:nvPr>
        </p:nvSpPr>
        <p:spPr>
          <a:xfrm>
            <a:off x="914050" y="14354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1600"/>
              <a:buNone/>
              <a:defRPr sz="1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65" name="Google Shape;3565;p7"/>
          <p:cNvSpPr txBox="1">
            <a:spLocks noGrp="1"/>
          </p:cNvSpPr>
          <p:nvPr>
            <p:ph type="body" idx="1"/>
          </p:nvPr>
        </p:nvSpPr>
        <p:spPr>
          <a:xfrm>
            <a:off x="914050" y="2269400"/>
            <a:ext cx="2808000" cy="2271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566" name="Google Shape;3566;p7"/>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67"/>
        <p:cNvGrpSpPr/>
        <p:nvPr/>
      </p:nvGrpSpPr>
      <p:grpSpPr>
        <a:xfrm>
          <a:off x="0" y="0"/>
          <a:ext cx="0" cy="0"/>
          <a:chOff x="0" y="0"/>
          <a:chExt cx="0" cy="0"/>
        </a:xfrm>
      </p:grpSpPr>
      <p:sp>
        <p:nvSpPr>
          <p:cNvPr id="3568" name="Google Shape;3568;p8"/>
          <p:cNvSpPr/>
          <p:nvPr/>
        </p:nvSpPr>
        <p:spPr>
          <a:xfrm>
            <a:off x="-45000" y="753450"/>
            <a:ext cx="4371900" cy="34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
          <p:cNvSpPr txBox="1">
            <a:spLocks noGrp="1"/>
          </p:cNvSpPr>
          <p:nvPr>
            <p:ph type="title"/>
          </p:nvPr>
        </p:nvSpPr>
        <p:spPr>
          <a:xfrm>
            <a:off x="566450" y="450150"/>
            <a:ext cx="33948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grpSp>
        <p:nvGrpSpPr>
          <p:cNvPr id="3570" name="Google Shape;3570;p8"/>
          <p:cNvGrpSpPr/>
          <p:nvPr/>
        </p:nvGrpSpPr>
        <p:grpSpPr>
          <a:xfrm>
            <a:off x="7914133" y="3335880"/>
            <a:ext cx="2088805" cy="2045357"/>
            <a:chOff x="236475" y="527300"/>
            <a:chExt cx="1124525" cy="1101075"/>
          </a:xfrm>
        </p:grpSpPr>
        <p:sp>
          <p:nvSpPr>
            <p:cNvPr id="3571" name="Google Shape;3571;p8"/>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05"/>
        <p:cNvGrpSpPr/>
        <p:nvPr/>
      </p:nvGrpSpPr>
      <p:grpSpPr>
        <a:xfrm>
          <a:off x="0" y="0"/>
          <a:ext cx="0" cy="0"/>
          <a:chOff x="0" y="0"/>
          <a:chExt cx="0" cy="0"/>
        </a:xfrm>
      </p:grpSpPr>
      <p:sp>
        <p:nvSpPr>
          <p:cNvPr id="4306" name="Google Shape;4306;p9"/>
          <p:cNvSpPr txBox="1">
            <a:spLocks noGrp="1"/>
          </p:cNvSpPr>
          <p:nvPr>
            <p:ph type="subTitle" idx="1"/>
          </p:nvPr>
        </p:nvSpPr>
        <p:spPr>
          <a:xfrm>
            <a:off x="2590950" y="948450"/>
            <a:ext cx="3962100" cy="77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
        <p:nvSpPr>
          <p:cNvPr id="4307" name="Google Shape;4307;p9"/>
          <p:cNvSpPr txBox="1">
            <a:spLocks noGrp="1"/>
          </p:cNvSpPr>
          <p:nvPr>
            <p:ph type="body" idx="2"/>
          </p:nvPr>
        </p:nvSpPr>
        <p:spPr>
          <a:xfrm>
            <a:off x="5062525" y="2030850"/>
            <a:ext cx="3316200" cy="25224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308" name="Google Shape;4308;p9"/>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309" name="Google Shape;4309;p9"/>
          <p:cNvSpPr/>
          <p:nvPr/>
        </p:nvSpPr>
        <p:spPr>
          <a:xfrm>
            <a:off x="5832022" y="46615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9"/>
          <p:cNvSpPr/>
          <p:nvPr/>
        </p:nvSpPr>
        <p:spPr>
          <a:xfrm>
            <a:off x="508098" y="123226"/>
            <a:ext cx="1095856" cy="1095856"/>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1" name="Google Shape;4311;p9"/>
          <p:cNvGrpSpPr/>
          <p:nvPr/>
        </p:nvGrpSpPr>
        <p:grpSpPr>
          <a:xfrm>
            <a:off x="-750851" y="123226"/>
            <a:ext cx="1801489" cy="1763922"/>
            <a:chOff x="236475" y="527300"/>
            <a:chExt cx="1124525" cy="1101075"/>
          </a:xfrm>
        </p:grpSpPr>
        <p:sp>
          <p:nvSpPr>
            <p:cNvPr id="4312" name="Google Shape;4312;p9"/>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9"/>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9"/>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9"/>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9"/>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9"/>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9"/>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9"/>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9"/>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9"/>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9"/>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9"/>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9"/>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9"/>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9"/>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9"/>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9"/>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9"/>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9"/>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9"/>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9"/>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9"/>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9"/>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9"/>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9"/>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9"/>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9"/>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9"/>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9"/>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9"/>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9"/>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9"/>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9"/>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9"/>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9"/>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9"/>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9"/>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9"/>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9"/>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9"/>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9"/>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9"/>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9"/>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9"/>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9"/>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9"/>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9"/>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9"/>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9"/>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9"/>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9"/>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9"/>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9"/>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9"/>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9"/>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9"/>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9"/>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9"/>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9"/>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9"/>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9"/>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9"/>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9"/>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9"/>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9"/>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9"/>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9"/>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9"/>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9"/>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9"/>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9"/>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9"/>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9"/>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9"/>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9"/>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9"/>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9"/>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9"/>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9"/>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9"/>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9"/>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9"/>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9"/>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9"/>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9"/>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9"/>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9"/>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9"/>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9"/>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9"/>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9"/>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9"/>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9"/>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9"/>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9"/>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9"/>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9"/>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9"/>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9"/>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9"/>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9"/>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9"/>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9"/>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9"/>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9"/>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9"/>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9"/>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9"/>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9"/>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9"/>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9"/>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9"/>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9"/>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9"/>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9"/>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9"/>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9"/>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9"/>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9"/>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9"/>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9"/>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9"/>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9"/>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9"/>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9"/>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9"/>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9"/>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9"/>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9"/>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9"/>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9"/>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9"/>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9"/>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9"/>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9"/>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9"/>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9"/>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9"/>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9"/>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9"/>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9"/>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9"/>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9"/>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9"/>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9"/>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9"/>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9"/>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9"/>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9"/>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9"/>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9"/>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9"/>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9"/>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9"/>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9"/>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9"/>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9"/>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9"/>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9"/>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9"/>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9"/>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9"/>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9"/>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9"/>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9"/>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9"/>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9"/>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9"/>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9"/>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9"/>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9"/>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9"/>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9"/>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9"/>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9"/>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9"/>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9"/>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9"/>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9"/>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9"/>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9"/>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9"/>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9"/>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9"/>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9"/>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9"/>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9"/>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9"/>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9"/>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9"/>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9"/>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9"/>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9"/>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9"/>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9"/>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9"/>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9"/>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9"/>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9"/>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9"/>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9"/>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9"/>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9"/>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9"/>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9"/>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9"/>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9"/>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9"/>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9"/>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9"/>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9"/>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9"/>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9"/>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9"/>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9"/>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9"/>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9"/>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9"/>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9"/>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9"/>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9"/>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9"/>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9"/>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9"/>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9"/>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9"/>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9"/>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9"/>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9"/>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9"/>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9"/>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9"/>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9"/>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9"/>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9"/>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9"/>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9"/>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9"/>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9"/>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9"/>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9"/>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9"/>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9"/>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9"/>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9"/>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9"/>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9"/>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9"/>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9"/>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9"/>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9"/>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9"/>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9"/>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9"/>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9"/>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9"/>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9"/>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9"/>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9"/>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9"/>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9"/>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9"/>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9"/>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9"/>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9"/>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9"/>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9"/>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9"/>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9"/>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9"/>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9"/>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9"/>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9"/>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9"/>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9"/>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9"/>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9"/>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9"/>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9"/>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9"/>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9"/>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9"/>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9"/>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9"/>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9"/>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9"/>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9"/>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9"/>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9"/>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9"/>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9"/>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9"/>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9"/>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9"/>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9"/>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9"/>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9"/>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9"/>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9"/>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9"/>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9"/>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9"/>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9"/>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9"/>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9"/>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9"/>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9"/>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9"/>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9"/>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9"/>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9"/>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9"/>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9"/>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9"/>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9"/>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9"/>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9"/>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9"/>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9"/>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9"/>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9"/>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9"/>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9"/>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9"/>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9"/>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9"/>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9"/>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9"/>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9"/>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9"/>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9"/>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9"/>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9"/>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9"/>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9"/>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9"/>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9"/>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9"/>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9"/>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9"/>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9"/>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9"/>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9"/>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9"/>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9"/>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9"/>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9"/>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9"/>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9"/>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9"/>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9"/>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9"/>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9"/>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9"/>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9"/>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9"/>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9"/>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9"/>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9"/>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9"/>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9"/>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9"/>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9"/>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9"/>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9"/>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9"/>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9"/>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9"/>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9"/>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9"/>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9"/>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9"/>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9"/>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9"/>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9"/>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9"/>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9"/>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9"/>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9"/>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9"/>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9"/>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9"/>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9"/>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9"/>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9"/>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9"/>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9"/>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9"/>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9"/>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9"/>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9"/>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9"/>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9"/>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9"/>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9"/>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9"/>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9"/>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9"/>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9"/>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9"/>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9"/>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9"/>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9"/>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9"/>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9"/>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9"/>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9"/>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9"/>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9"/>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9"/>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9"/>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9"/>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9"/>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9"/>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9"/>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9"/>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9"/>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9"/>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9"/>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9"/>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9"/>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9"/>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9"/>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9"/>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9"/>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9"/>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9"/>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9"/>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9"/>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9"/>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9"/>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9"/>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9"/>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9"/>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9"/>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9"/>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9"/>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9"/>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9"/>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9"/>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9"/>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9"/>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9"/>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9"/>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9"/>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9"/>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9"/>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9"/>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9"/>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9"/>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9"/>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9"/>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9"/>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9"/>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9"/>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9"/>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9"/>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9"/>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9"/>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9"/>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9"/>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9"/>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9"/>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9"/>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9"/>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9"/>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9"/>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9"/>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9"/>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9"/>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9"/>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9"/>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9"/>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9"/>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9"/>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9"/>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9"/>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9"/>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9"/>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9"/>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9"/>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9"/>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9"/>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9"/>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9"/>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9"/>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9"/>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9"/>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9"/>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9"/>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9"/>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9"/>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9"/>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9"/>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9"/>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9"/>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9"/>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9"/>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9"/>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9"/>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9"/>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9"/>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9"/>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9"/>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9"/>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9"/>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9"/>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9"/>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9"/>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9"/>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9"/>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9"/>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9"/>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9"/>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9"/>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9"/>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9"/>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9"/>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9"/>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9"/>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9"/>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9"/>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9"/>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9"/>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9"/>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9"/>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9"/>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9"/>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9"/>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9"/>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9"/>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9"/>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9"/>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9"/>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9"/>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9"/>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9"/>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9"/>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9"/>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9"/>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9"/>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9"/>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9"/>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9"/>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9"/>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9"/>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9"/>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9"/>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9"/>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9"/>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9"/>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9"/>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9"/>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9"/>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9"/>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9"/>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6" name="Google Shape;5046;p9"/>
          <p:cNvSpPr/>
          <p:nvPr/>
        </p:nvSpPr>
        <p:spPr>
          <a:xfrm>
            <a:off x="8366832" y="494264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47"/>
        <p:cNvGrpSpPr/>
        <p:nvPr/>
      </p:nvGrpSpPr>
      <p:grpSpPr>
        <a:xfrm>
          <a:off x="0" y="0"/>
          <a:ext cx="0" cy="0"/>
          <a:chOff x="0" y="0"/>
          <a:chExt cx="0" cy="0"/>
        </a:xfrm>
      </p:grpSpPr>
      <p:sp>
        <p:nvSpPr>
          <p:cNvPr id="5048" name="Google Shape;5048;p10"/>
          <p:cNvSpPr txBox="1">
            <a:spLocks noGrp="1"/>
          </p:cNvSpPr>
          <p:nvPr>
            <p:ph type="body" idx="1"/>
          </p:nvPr>
        </p:nvSpPr>
        <p:spPr>
          <a:xfrm>
            <a:off x="6294250" y="1867275"/>
            <a:ext cx="2108400" cy="22968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1800"/>
            </a:lvl1pPr>
          </a:lstStyle>
          <a:p>
            <a:endParaRPr/>
          </a:p>
        </p:txBody>
      </p:sp>
      <p:sp>
        <p:nvSpPr>
          <p:cNvPr id="5049" name="Google Shape;5049;p10"/>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Poppins"/>
              <a:buNone/>
              <a:defRPr sz="1800" b="1">
                <a:latin typeface="Poppins"/>
                <a:ea typeface="Poppins"/>
                <a:cs typeface="Poppins"/>
                <a:sym typeface="Poppin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5050"/>
        <p:cNvGrpSpPr/>
        <p:nvPr/>
      </p:nvGrpSpPr>
      <p:grpSpPr>
        <a:xfrm>
          <a:off x="0" y="0"/>
          <a:ext cx="0" cy="0"/>
          <a:chOff x="0" y="0"/>
          <a:chExt cx="0" cy="0"/>
        </a:xfrm>
      </p:grpSpPr>
      <p:sp>
        <p:nvSpPr>
          <p:cNvPr id="5051" name="Google Shape;5051;p11"/>
          <p:cNvSpPr/>
          <p:nvPr/>
        </p:nvSpPr>
        <p:spPr>
          <a:xfrm>
            <a:off x="833400" y="1753500"/>
            <a:ext cx="7477200" cy="339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1"/>
          <p:cNvSpPr txBox="1">
            <a:spLocks noGrp="1"/>
          </p:cNvSpPr>
          <p:nvPr>
            <p:ph type="title" hasCustomPrompt="1"/>
          </p:nvPr>
        </p:nvSpPr>
        <p:spPr>
          <a:xfrm>
            <a:off x="311700" y="2317375"/>
            <a:ext cx="8520600" cy="12096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53" name="Google Shape;5053;p11"/>
          <p:cNvSpPr txBox="1">
            <a:spLocks noGrp="1"/>
          </p:cNvSpPr>
          <p:nvPr>
            <p:ph type="body" idx="1"/>
          </p:nvPr>
        </p:nvSpPr>
        <p:spPr>
          <a:xfrm>
            <a:off x="311700" y="3609425"/>
            <a:ext cx="8520600" cy="837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1350" y="445025"/>
            <a:ext cx="57468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951350" y="1752375"/>
            <a:ext cx="5746800" cy="2687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marL="914400" lvl="1"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2pPr>
            <a:lvl3pPr marL="1371600" lvl="2"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3pPr>
            <a:lvl4pPr marL="1828800" lvl="3"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4pPr>
            <a:lvl5pPr marL="2286000" lvl="4"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5pPr>
            <a:lvl6pPr marL="2743200" lvl="5"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6pPr>
            <a:lvl7pPr marL="3200400" lvl="6"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7pPr>
            <a:lvl8pPr marL="3657600" lvl="7" indent="-3175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8pPr>
            <a:lvl9pPr marL="4114800" lvl="8" indent="-317500">
              <a:lnSpc>
                <a:spcPct val="100000"/>
              </a:lnSpc>
              <a:spcBef>
                <a:spcPts val="1600"/>
              </a:spcBef>
              <a:spcAft>
                <a:spcPts val="1600"/>
              </a:spcAft>
              <a:buClr>
                <a:schemeClr val="accent2"/>
              </a:buClr>
              <a:buSzPts val="1400"/>
              <a:buFont typeface="Poppins Light"/>
              <a:buChar char="■"/>
              <a:defRPr>
                <a:solidFill>
                  <a:schemeClr val="accent2"/>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105"/>
        <p:cNvGrpSpPr/>
        <p:nvPr/>
      </p:nvGrpSpPr>
      <p:grpSpPr>
        <a:xfrm>
          <a:off x="0" y="0"/>
          <a:ext cx="0" cy="0"/>
          <a:chOff x="0" y="0"/>
          <a:chExt cx="0" cy="0"/>
        </a:xfrm>
      </p:grpSpPr>
      <p:sp>
        <p:nvSpPr>
          <p:cNvPr id="9106" name="Google Shape;9106;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107" name="Google Shape;9107;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12"/>
        <p:cNvGrpSpPr/>
        <p:nvPr/>
      </p:nvGrpSpPr>
      <p:grpSpPr>
        <a:xfrm>
          <a:off x="0" y="0"/>
          <a:ext cx="0" cy="0"/>
          <a:chOff x="0" y="0"/>
          <a:chExt cx="0" cy="0"/>
        </a:xfrm>
      </p:grpSpPr>
      <p:sp>
        <p:nvSpPr>
          <p:cNvPr id="9113" name="Google Shape;9113;p30"/>
          <p:cNvSpPr txBox="1">
            <a:spLocks noGrp="1"/>
          </p:cNvSpPr>
          <p:nvPr>
            <p:ph type="ctrTitle"/>
          </p:nvPr>
        </p:nvSpPr>
        <p:spPr>
          <a:xfrm>
            <a:off x="2739900" y="1430565"/>
            <a:ext cx="3664200" cy="2052600"/>
          </a:xfrm>
          <a:prstGeom prst="rect">
            <a:avLst/>
          </a:prstGeom>
        </p:spPr>
        <p:txBody>
          <a:bodyPr spcFirstLastPara="1" wrap="square" lIns="91425" tIns="91425" rIns="91425" bIns="91425" anchor="ctr" anchorCtr="0">
            <a:noAutofit/>
          </a:bodyPr>
          <a:lstStyle/>
          <a:p>
            <a:r>
              <a:rPr lang="en" dirty="0"/>
              <a:t>Types of loads and beams</a:t>
            </a:r>
            <a:endParaRPr lang="en-US" dirty="0"/>
          </a:p>
        </p:txBody>
      </p:sp>
      <p:sp>
        <p:nvSpPr>
          <p:cNvPr id="9114" name="Google Shape;9114;p30"/>
          <p:cNvSpPr txBox="1">
            <a:spLocks noGrp="1"/>
          </p:cNvSpPr>
          <p:nvPr>
            <p:ph type="subTitle" idx="1"/>
          </p:nvPr>
        </p:nvSpPr>
        <p:spPr>
          <a:xfrm>
            <a:off x="2492550" y="3121165"/>
            <a:ext cx="4158900" cy="414300"/>
          </a:xfrm>
          <a:prstGeom prst="rect">
            <a:avLst/>
          </a:prstGeom>
        </p:spPr>
        <p:txBody>
          <a:bodyPr spcFirstLastPara="1" wrap="square" lIns="91425" tIns="91425" rIns="91425" bIns="91425" anchor="t" anchorCtr="0">
            <a:noAutofit/>
          </a:bodyPr>
          <a:lstStyle/>
          <a:p>
            <a:pPr marL="0" indent="0"/>
            <a:r>
              <a:rPr lang="en" dirty="0"/>
              <a:t>Mechanics Activity</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06"/>
        <p:cNvGrpSpPr/>
        <p:nvPr/>
      </p:nvGrpSpPr>
      <p:grpSpPr>
        <a:xfrm>
          <a:off x="0" y="0"/>
          <a:ext cx="0" cy="0"/>
          <a:chOff x="0" y="0"/>
          <a:chExt cx="0" cy="0"/>
        </a:xfrm>
      </p:grpSpPr>
      <p:sp>
        <p:nvSpPr>
          <p:cNvPr id="10307" name="Google Shape;10307;p40"/>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p>
            <a:r>
              <a:rPr lang="en" dirty="0"/>
              <a:t>Types of load</a:t>
            </a:r>
            <a:endParaRPr lang="en-US" dirty="0"/>
          </a:p>
        </p:txBody>
      </p:sp>
      <p:grpSp>
        <p:nvGrpSpPr>
          <p:cNvPr id="10308" name="Google Shape;10308;p40"/>
          <p:cNvGrpSpPr/>
          <p:nvPr/>
        </p:nvGrpSpPr>
        <p:grpSpPr>
          <a:xfrm>
            <a:off x="2200504" y="675728"/>
            <a:ext cx="1090550" cy="21378"/>
            <a:chOff x="2940000" y="3484425"/>
            <a:chExt cx="641500" cy="12575"/>
          </a:xfrm>
        </p:grpSpPr>
        <p:sp>
          <p:nvSpPr>
            <p:cNvPr id="10309" name="Google Shape;10309;p40"/>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40"/>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40"/>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40"/>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40"/>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40"/>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40"/>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40"/>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40"/>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8" name="Google Shape;10318;p40"/>
          <p:cNvGrpSpPr/>
          <p:nvPr/>
        </p:nvGrpSpPr>
        <p:grpSpPr>
          <a:xfrm>
            <a:off x="5852957" y="675728"/>
            <a:ext cx="1090550" cy="21378"/>
            <a:chOff x="3175075" y="3484425"/>
            <a:chExt cx="641500" cy="12575"/>
          </a:xfrm>
        </p:grpSpPr>
        <p:sp>
          <p:nvSpPr>
            <p:cNvPr id="10319" name="Google Shape;10319;p40"/>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40"/>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40"/>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40"/>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40"/>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40"/>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40"/>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40"/>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40"/>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8" name="Google Shape;10328;p40"/>
          <p:cNvSpPr/>
          <p:nvPr/>
        </p:nvSpPr>
        <p:spPr>
          <a:xfrm>
            <a:off x="-65250" y="1697713"/>
            <a:ext cx="8127600" cy="85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40"/>
          <p:cNvSpPr txBox="1">
            <a:spLocks noGrp="1"/>
          </p:cNvSpPr>
          <p:nvPr>
            <p:ph type="title"/>
          </p:nvPr>
        </p:nvSpPr>
        <p:spPr>
          <a:xfrm>
            <a:off x="987275" y="2444800"/>
            <a:ext cx="1962300" cy="755700"/>
          </a:xfrm>
          <a:prstGeom prst="rect">
            <a:avLst/>
          </a:prstGeom>
        </p:spPr>
        <p:txBody>
          <a:bodyPr spcFirstLastPara="1" wrap="square" lIns="91425" tIns="91425" rIns="91425" bIns="91425" anchor="b" anchorCtr="0">
            <a:noAutofit/>
          </a:bodyPr>
          <a:lstStyle/>
          <a:p>
            <a:r>
              <a:rPr lang="en" dirty="0"/>
              <a:t>Point load</a:t>
            </a:r>
            <a:endParaRPr dirty="0"/>
          </a:p>
        </p:txBody>
      </p:sp>
      <p:sp>
        <p:nvSpPr>
          <p:cNvPr id="10334" name="Google Shape;10334;p40"/>
          <p:cNvSpPr txBox="1">
            <a:spLocks noGrp="1"/>
          </p:cNvSpPr>
          <p:nvPr>
            <p:ph type="title" idx="3"/>
          </p:nvPr>
        </p:nvSpPr>
        <p:spPr>
          <a:xfrm>
            <a:off x="3590850" y="2444800"/>
            <a:ext cx="1962300" cy="755700"/>
          </a:xfrm>
          <a:prstGeom prst="rect">
            <a:avLst/>
          </a:prstGeom>
        </p:spPr>
        <p:txBody>
          <a:bodyPr spcFirstLastPara="1" wrap="square" lIns="91425" tIns="91425" rIns="91425" bIns="91425" anchor="b" anchorCtr="0">
            <a:noAutofit/>
          </a:bodyPr>
          <a:lstStyle/>
          <a:p>
            <a:r>
              <a:rPr lang="en" dirty="0"/>
              <a:t>Uniformly distributed load </a:t>
            </a:r>
            <a:endParaRPr dirty="0"/>
          </a:p>
        </p:txBody>
      </p:sp>
      <p:sp>
        <p:nvSpPr>
          <p:cNvPr id="10336" name="Google Shape;10336;p40"/>
          <p:cNvSpPr txBox="1">
            <a:spLocks noGrp="1"/>
          </p:cNvSpPr>
          <p:nvPr>
            <p:ph type="title" idx="5"/>
          </p:nvPr>
        </p:nvSpPr>
        <p:spPr>
          <a:xfrm>
            <a:off x="6194425" y="2444800"/>
            <a:ext cx="1962300" cy="755700"/>
          </a:xfrm>
          <a:prstGeom prst="rect">
            <a:avLst/>
          </a:prstGeom>
        </p:spPr>
        <p:txBody>
          <a:bodyPr spcFirstLastPara="1" wrap="square" lIns="91425" tIns="91425" rIns="91425" bIns="91425" anchor="b" anchorCtr="0">
            <a:noAutofit/>
          </a:bodyPr>
          <a:lstStyle/>
          <a:p>
            <a:r>
              <a:rPr lang="en" dirty="0"/>
              <a:t>Uniformly varying load</a:t>
            </a:r>
            <a:endParaRPr lang="en-US" dirty="0"/>
          </a:p>
        </p:txBody>
      </p:sp>
      <p:pic>
        <p:nvPicPr>
          <p:cNvPr id="3" name="Picture 3" descr="A picture containing graphical user interface&#10;&#10;Description automatically generated">
            <a:extLst>
              <a:ext uri="{FF2B5EF4-FFF2-40B4-BE49-F238E27FC236}">
                <a16:creationId xmlns:a16="http://schemas.microsoft.com/office/drawing/2014/main" id="{B1427D59-0A22-5A3A-8397-ED3FB34C49DD}"/>
              </a:ext>
            </a:extLst>
          </p:cNvPr>
          <p:cNvPicPr>
            <a:picLocks noChangeAspect="1"/>
          </p:cNvPicPr>
          <p:nvPr/>
        </p:nvPicPr>
        <p:blipFill>
          <a:blip r:embed="rId3"/>
          <a:stretch>
            <a:fillRect/>
          </a:stretch>
        </p:blipFill>
        <p:spPr>
          <a:xfrm>
            <a:off x="890832" y="1744795"/>
            <a:ext cx="2154025" cy="1058842"/>
          </a:xfrm>
          <a:prstGeom prst="rect">
            <a:avLst/>
          </a:prstGeom>
        </p:spPr>
      </p:pic>
      <p:pic>
        <p:nvPicPr>
          <p:cNvPr id="4" name="Picture 4" descr="Icon&#10;&#10;Description automatically generated">
            <a:extLst>
              <a:ext uri="{FF2B5EF4-FFF2-40B4-BE49-F238E27FC236}">
                <a16:creationId xmlns:a16="http://schemas.microsoft.com/office/drawing/2014/main" id="{532EAC1E-6F94-4D1F-F5F6-E7840B8421E7}"/>
              </a:ext>
            </a:extLst>
          </p:cNvPr>
          <p:cNvPicPr>
            <a:picLocks noChangeAspect="1"/>
          </p:cNvPicPr>
          <p:nvPr/>
        </p:nvPicPr>
        <p:blipFill>
          <a:blip r:embed="rId4"/>
          <a:stretch>
            <a:fillRect/>
          </a:stretch>
        </p:blipFill>
        <p:spPr>
          <a:xfrm>
            <a:off x="3477312" y="1545288"/>
            <a:ext cx="2154025" cy="1122026"/>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DF0BE66D-6A13-1A51-D956-B67A7842F13F}"/>
              </a:ext>
            </a:extLst>
          </p:cNvPr>
          <p:cNvPicPr>
            <a:picLocks noChangeAspect="1"/>
          </p:cNvPicPr>
          <p:nvPr/>
        </p:nvPicPr>
        <p:blipFill>
          <a:blip r:embed="rId5"/>
          <a:stretch>
            <a:fillRect/>
          </a:stretch>
        </p:blipFill>
        <p:spPr>
          <a:xfrm>
            <a:off x="6193410" y="1603928"/>
            <a:ext cx="2071541" cy="11697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81"/>
        <p:cNvGrpSpPr/>
        <p:nvPr/>
      </p:nvGrpSpPr>
      <p:grpSpPr>
        <a:xfrm>
          <a:off x="0" y="0"/>
          <a:ext cx="0" cy="0"/>
          <a:chOff x="0" y="0"/>
          <a:chExt cx="0" cy="0"/>
        </a:xfrm>
      </p:grpSpPr>
      <p:sp>
        <p:nvSpPr>
          <p:cNvPr id="9782" name="Google Shape;9782;p36"/>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36"/>
          <p:cNvSpPr txBox="1">
            <a:spLocks noGrp="1"/>
          </p:cNvSpPr>
          <p:nvPr>
            <p:ph type="title"/>
          </p:nvPr>
        </p:nvSpPr>
        <p:spPr>
          <a:xfrm>
            <a:off x="1057738" y="1880600"/>
            <a:ext cx="1282460" cy="411691"/>
          </a:xfrm>
          <a:prstGeom prst="rect">
            <a:avLst/>
          </a:prstGeom>
        </p:spPr>
        <p:txBody>
          <a:bodyPr spcFirstLastPara="1" wrap="square" lIns="91425" tIns="91425" rIns="91425" bIns="91425" anchor="b" anchorCtr="0">
            <a:noAutofit/>
          </a:bodyPr>
          <a:lstStyle/>
          <a:p>
            <a:r>
              <a:rPr lang="en" dirty="0">
                <a:solidFill>
                  <a:schemeClr val="tx1"/>
                </a:solidFill>
              </a:rPr>
              <a:t>Point load</a:t>
            </a:r>
            <a:endParaRPr lang="en-US" dirty="0">
              <a:solidFill>
                <a:schemeClr val="tx1"/>
              </a:solidFill>
            </a:endParaRPr>
          </a:p>
        </p:txBody>
      </p:sp>
      <p:sp>
        <p:nvSpPr>
          <p:cNvPr id="9784" name="Google Shape;9784;p36"/>
          <p:cNvSpPr txBox="1">
            <a:spLocks noGrp="1"/>
          </p:cNvSpPr>
          <p:nvPr>
            <p:ph type="body" idx="1"/>
          </p:nvPr>
        </p:nvSpPr>
        <p:spPr>
          <a:xfrm>
            <a:off x="1063345" y="2633083"/>
            <a:ext cx="2547534" cy="702798"/>
          </a:xfrm>
          <a:prstGeom prst="rect">
            <a:avLst/>
          </a:prstGeom>
        </p:spPr>
        <p:txBody>
          <a:bodyPr spcFirstLastPara="1" wrap="square" lIns="91425" tIns="91425" rIns="91425" bIns="91425" anchor="t" anchorCtr="0">
            <a:noAutofit/>
          </a:bodyPr>
          <a:lstStyle/>
          <a:p>
            <a:pPr marL="0" indent="0">
              <a:buNone/>
            </a:pPr>
            <a:r>
              <a:rPr lang="en" dirty="0">
                <a:solidFill>
                  <a:schemeClr val="lt1"/>
                </a:solidFill>
              </a:rPr>
              <a:t>Point load is a load which acts over a small distance. </a:t>
            </a:r>
            <a:endParaRPr lang="en-US" dirty="0">
              <a:solidFill>
                <a:schemeClr val="lt1"/>
              </a:solidFill>
            </a:endParaRPr>
          </a:p>
        </p:txBody>
      </p:sp>
      <p:sp>
        <p:nvSpPr>
          <p:cNvPr id="9785" name="Google Shape;9785;p36"/>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Load</a:t>
            </a:r>
            <a:endParaRPr dirty="0"/>
          </a:p>
        </p:txBody>
      </p:sp>
      <p:grpSp>
        <p:nvGrpSpPr>
          <p:cNvPr id="9786" name="Google Shape;9786;p36"/>
          <p:cNvGrpSpPr/>
          <p:nvPr/>
        </p:nvGrpSpPr>
        <p:grpSpPr>
          <a:xfrm>
            <a:off x="5719719" y="675728"/>
            <a:ext cx="1223788" cy="21378"/>
            <a:chOff x="3096700" y="3484425"/>
            <a:chExt cx="719875" cy="12575"/>
          </a:xfrm>
        </p:grpSpPr>
        <p:sp>
          <p:nvSpPr>
            <p:cNvPr id="9787" name="Google Shape;9787;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36"/>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36"/>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36"/>
          <p:cNvGrpSpPr/>
          <p:nvPr/>
        </p:nvGrpSpPr>
        <p:grpSpPr>
          <a:xfrm>
            <a:off x="2200504" y="675728"/>
            <a:ext cx="1223745" cy="21378"/>
            <a:chOff x="2940000" y="3484425"/>
            <a:chExt cx="719850" cy="12575"/>
          </a:xfrm>
        </p:grpSpPr>
        <p:sp>
          <p:nvSpPr>
            <p:cNvPr id="9798" name="Google Shape;9798;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36"/>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36"/>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36"/>
          <p:cNvGrpSpPr/>
          <p:nvPr/>
        </p:nvGrpSpPr>
        <p:grpSpPr>
          <a:xfrm>
            <a:off x="8282003" y="1820192"/>
            <a:ext cx="349968" cy="2052568"/>
            <a:chOff x="1037125" y="2236325"/>
            <a:chExt cx="149100" cy="874475"/>
          </a:xfrm>
        </p:grpSpPr>
        <p:sp>
          <p:nvSpPr>
            <p:cNvPr id="9809" name="Google Shape;9809;p3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3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3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3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3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3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3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3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3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3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3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3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3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3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3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3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3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3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3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3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3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3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3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3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3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3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3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3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3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3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3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3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3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3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3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3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DBC0D3B-4943-8DCB-8D84-D105E081DD16}"/>
              </a:ext>
            </a:extLst>
          </p:cNvPr>
          <p:cNvPicPr>
            <a:picLocks noChangeAspect="1"/>
          </p:cNvPicPr>
          <p:nvPr/>
        </p:nvPicPr>
        <p:blipFill>
          <a:blip r:embed="rId3"/>
          <a:stretch>
            <a:fillRect/>
          </a:stretch>
        </p:blipFill>
        <p:spPr>
          <a:xfrm>
            <a:off x="4029468" y="1949979"/>
            <a:ext cx="3577588" cy="2712627"/>
          </a:xfrm>
          <a:prstGeom prst="rect">
            <a:avLst/>
          </a:prstGeom>
        </p:spPr>
      </p:pic>
    </p:spTree>
    <p:extLst>
      <p:ext uri="{BB962C8B-B14F-4D97-AF65-F5344CB8AC3E}">
        <p14:creationId xmlns:p14="http://schemas.microsoft.com/office/powerpoint/2010/main" val="98190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81"/>
        <p:cNvGrpSpPr/>
        <p:nvPr/>
      </p:nvGrpSpPr>
      <p:grpSpPr>
        <a:xfrm>
          <a:off x="0" y="0"/>
          <a:ext cx="0" cy="0"/>
          <a:chOff x="0" y="0"/>
          <a:chExt cx="0" cy="0"/>
        </a:xfrm>
      </p:grpSpPr>
      <p:sp>
        <p:nvSpPr>
          <p:cNvPr id="9782" name="Google Shape;9782;p36"/>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36"/>
          <p:cNvSpPr txBox="1">
            <a:spLocks noGrp="1"/>
          </p:cNvSpPr>
          <p:nvPr>
            <p:ph type="title"/>
          </p:nvPr>
        </p:nvSpPr>
        <p:spPr>
          <a:xfrm>
            <a:off x="966890" y="2056769"/>
            <a:ext cx="3049987" cy="357861"/>
          </a:xfrm>
          <a:prstGeom prst="rect">
            <a:avLst/>
          </a:prstGeom>
        </p:spPr>
        <p:txBody>
          <a:bodyPr spcFirstLastPara="1" wrap="square" lIns="91425" tIns="91425" rIns="91425" bIns="91425" anchor="b" anchorCtr="0">
            <a:noAutofit/>
          </a:bodyPr>
          <a:lstStyle/>
          <a:p>
            <a:r>
              <a:rPr lang="en" dirty="0">
                <a:solidFill>
                  <a:schemeClr val="tx1"/>
                </a:solidFill>
              </a:rPr>
              <a:t>Uniformly Distributed load</a:t>
            </a:r>
            <a:endParaRPr lang="en-US" dirty="0">
              <a:solidFill>
                <a:schemeClr val="tx1"/>
              </a:solidFill>
            </a:endParaRPr>
          </a:p>
        </p:txBody>
      </p:sp>
      <p:sp>
        <p:nvSpPr>
          <p:cNvPr id="9784" name="Google Shape;9784;p36"/>
          <p:cNvSpPr txBox="1">
            <a:spLocks noGrp="1"/>
          </p:cNvSpPr>
          <p:nvPr>
            <p:ph type="body" idx="1"/>
          </p:nvPr>
        </p:nvSpPr>
        <p:spPr>
          <a:xfrm>
            <a:off x="914051" y="2728870"/>
            <a:ext cx="3075128" cy="862204"/>
          </a:xfrm>
          <a:prstGeom prst="rect">
            <a:avLst/>
          </a:prstGeom>
        </p:spPr>
        <p:txBody>
          <a:bodyPr spcFirstLastPara="1" wrap="square" lIns="91425" tIns="91425" rIns="91425" bIns="91425" anchor="t" anchorCtr="0">
            <a:noAutofit/>
          </a:bodyPr>
          <a:lstStyle/>
          <a:p>
            <a:pPr marL="0" indent="0">
              <a:buNone/>
            </a:pPr>
            <a:r>
              <a:rPr lang="en" dirty="0">
                <a:solidFill>
                  <a:schemeClr val="bg1"/>
                </a:solidFill>
              </a:rPr>
              <a:t>Uniformly distributed load is that whose magnitude remains uniform throughout the length</a:t>
            </a:r>
            <a:endParaRPr lang="en-US" dirty="0">
              <a:solidFill>
                <a:schemeClr val="bg1"/>
              </a:solidFill>
            </a:endParaRPr>
          </a:p>
        </p:txBody>
      </p:sp>
      <p:sp>
        <p:nvSpPr>
          <p:cNvPr id="9785" name="Google Shape;9785;p36"/>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Load</a:t>
            </a:r>
            <a:endParaRPr dirty="0"/>
          </a:p>
        </p:txBody>
      </p:sp>
      <p:grpSp>
        <p:nvGrpSpPr>
          <p:cNvPr id="9786" name="Google Shape;9786;p36"/>
          <p:cNvGrpSpPr/>
          <p:nvPr/>
        </p:nvGrpSpPr>
        <p:grpSpPr>
          <a:xfrm>
            <a:off x="5719719" y="675728"/>
            <a:ext cx="1223788" cy="21378"/>
            <a:chOff x="3096700" y="3484425"/>
            <a:chExt cx="719875" cy="12575"/>
          </a:xfrm>
        </p:grpSpPr>
        <p:sp>
          <p:nvSpPr>
            <p:cNvPr id="9787" name="Google Shape;9787;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36"/>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36"/>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36"/>
          <p:cNvGrpSpPr/>
          <p:nvPr/>
        </p:nvGrpSpPr>
        <p:grpSpPr>
          <a:xfrm>
            <a:off x="2200504" y="675728"/>
            <a:ext cx="1223745" cy="21378"/>
            <a:chOff x="2940000" y="3484425"/>
            <a:chExt cx="719850" cy="12575"/>
          </a:xfrm>
        </p:grpSpPr>
        <p:sp>
          <p:nvSpPr>
            <p:cNvPr id="9798" name="Google Shape;9798;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36"/>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36"/>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36"/>
          <p:cNvGrpSpPr/>
          <p:nvPr/>
        </p:nvGrpSpPr>
        <p:grpSpPr>
          <a:xfrm>
            <a:off x="8282003" y="1820192"/>
            <a:ext cx="349968" cy="2052568"/>
            <a:chOff x="1037125" y="2236325"/>
            <a:chExt cx="149100" cy="874475"/>
          </a:xfrm>
        </p:grpSpPr>
        <p:sp>
          <p:nvSpPr>
            <p:cNvPr id="9809" name="Google Shape;9809;p3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3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3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3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3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3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3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3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3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3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3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3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3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3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3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3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3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3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3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3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3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3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3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3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3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3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3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3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3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3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3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3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3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3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3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3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48973A7-5522-546D-22FD-B645BAB43336}"/>
              </a:ext>
            </a:extLst>
          </p:cNvPr>
          <p:cNvPicPr>
            <a:picLocks noChangeAspect="1"/>
          </p:cNvPicPr>
          <p:nvPr/>
        </p:nvPicPr>
        <p:blipFill>
          <a:blip r:embed="rId3"/>
          <a:stretch>
            <a:fillRect/>
          </a:stretch>
        </p:blipFill>
        <p:spPr>
          <a:xfrm>
            <a:off x="4087778" y="1920552"/>
            <a:ext cx="4112948" cy="2741965"/>
          </a:xfrm>
          <a:prstGeom prst="rect">
            <a:avLst/>
          </a:prstGeom>
        </p:spPr>
      </p:pic>
    </p:spTree>
    <p:extLst>
      <p:ext uri="{BB962C8B-B14F-4D97-AF65-F5344CB8AC3E}">
        <p14:creationId xmlns:p14="http://schemas.microsoft.com/office/powerpoint/2010/main" val="3828297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81"/>
        <p:cNvGrpSpPr/>
        <p:nvPr/>
      </p:nvGrpSpPr>
      <p:grpSpPr>
        <a:xfrm>
          <a:off x="0" y="0"/>
          <a:ext cx="0" cy="0"/>
          <a:chOff x="0" y="0"/>
          <a:chExt cx="0" cy="0"/>
        </a:xfrm>
      </p:grpSpPr>
      <p:sp>
        <p:nvSpPr>
          <p:cNvPr id="9782" name="Google Shape;9782;p36"/>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36"/>
          <p:cNvSpPr txBox="1">
            <a:spLocks noGrp="1"/>
          </p:cNvSpPr>
          <p:nvPr>
            <p:ph type="title"/>
          </p:nvPr>
        </p:nvSpPr>
        <p:spPr>
          <a:xfrm>
            <a:off x="974708" y="1927503"/>
            <a:ext cx="2600804" cy="416773"/>
          </a:xfrm>
          <a:prstGeom prst="rect">
            <a:avLst/>
          </a:prstGeom>
        </p:spPr>
        <p:txBody>
          <a:bodyPr spcFirstLastPara="1" wrap="square" lIns="91425" tIns="91425" rIns="91425" bIns="91425" anchor="b" anchorCtr="0">
            <a:noAutofit/>
          </a:bodyPr>
          <a:lstStyle/>
          <a:p>
            <a:r>
              <a:rPr lang="en" dirty="0">
                <a:solidFill>
                  <a:schemeClr val="tx1"/>
                </a:solidFill>
              </a:rPr>
              <a:t>Uniformly Varying load</a:t>
            </a:r>
            <a:endParaRPr lang="en-US" dirty="0">
              <a:solidFill>
                <a:schemeClr val="tx1"/>
              </a:solidFill>
            </a:endParaRPr>
          </a:p>
        </p:txBody>
      </p:sp>
      <p:sp>
        <p:nvSpPr>
          <p:cNvPr id="9784" name="Google Shape;9784;p36"/>
          <p:cNvSpPr txBox="1">
            <a:spLocks noGrp="1"/>
          </p:cNvSpPr>
          <p:nvPr>
            <p:ph type="body" idx="1"/>
          </p:nvPr>
        </p:nvSpPr>
        <p:spPr>
          <a:xfrm>
            <a:off x="974708" y="2658514"/>
            <a:ext cx="3223276" cy="898233"/>
          </a:xfrm>
          <a:prstGeom prst="rect">
            <a:avLst/>
          </a:prstGeom>
        </p:spPr>
        <p:txBody>
          <a:bodyPr spcFirstLastPara="1" wrap="square" lIns="91425" tIns="91425" rIns="91425" bIns="91425" anchor="t" anchorCtr="0">
            <a:noAutofit/>
          </a:bodyPr>
          <a:lstStyle/>
          <a:p>
            <a:pPr marL="0" indent="0">
              <a:buNone/>
            </a:pPr>
            <a:r>
              <a:rPr lang="en" dirty="0">
                <a:solidFill>
                  <a:schemeClr val="bg1"/>
                </a:solidFill>
              </a:rPr>
              <a:t>Uniformly distributed load is that whose magnitude keeps varing throughout the length.</a:t>
            </a:r>
            <a:endParaRPr lang="en-US" dirty="0">
              <a:solidFill>
                <a:schemeClr val="bg1"/>
              </a:solidFill>
            </a:endParaRPr>
          </a:p>
        </p:txBody>
      </p:sp>
      <p:sp>
        <p:nvSpPr>
          <p:cNvPr id="9785" name="Google Shape;9785;p36"/>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Load</a:t>
            </a:r>
            <a:endParaRPr dirty="0"/>
          </a:p>
        </p:txBody>
      </p:sp>
      <p:grpSp>
        <p:nvGrpSpPr>
          <p:cNvPr id="9786" name="Google Shape;9786;p36"/>
          <p:cNvGrpSpPr/>
          <p:nvPr/>
        </p:nvGrpSpPr>
        <p:grpSpPr>
          <a:xfrm>
            <a:off x="5719719" y="675728"/>
            <a:ext cx="1223788" cy="21378"/>
            <a:chOff x="3096700" y="3484425"/>
            <a:chExt cx="719875" cy="12575"/>
          </a:xfrm>
        </p:grpSpPr>
        <p:sp>
          <p:nvSpPr>
            <p:cNvPr id="9787" name="Google Shape;9787;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36"/>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36"/>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36"/>
          <p:cNvGrpSpPr/>
          <p:nvPr/>
        </p:nvGrpSpPr>
        <p:grpSpPr>
          <a:xfrm>
            <a:off x="2200504" y="675728"/>
            <a:ext cx="1223745" cy="21378"/>
            <a:chOff x="2940000" y="3484425"/>
            <a:chExt cx="719850" cy="12575"/>
          </a:xfrm>
        </p:grpSpPr>
        <p:sp>
          <p:nvSpPr>
            <p:cNvPr id="9798" name="Google Shape;9798;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36"/>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36"/>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36"/>
          <p:cNvGrpSpPr/>
          <p:nvPr/>
        </p:nvGrpSpPr>
        <p:grpSpPr>
          <a:xfrm>
            <a:off x="8282003" y="1820192"/>
            <a:ext cx="349968" cy="2052568"/>
            <a:chOff x="1037125" y="2236325"/>
            <a:chExt cx="149100" cy="874475"/>
          </a:xfrm>
        </p:grpSpPr>
        <p:sp>
          <p:nvSpPr>
            <p:cNvPr id="9809" name="Google Shape;9809;p3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3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3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3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3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3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3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3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3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3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3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3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3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3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3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3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3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3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3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3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3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3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3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3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3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3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3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3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3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3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3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3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3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3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3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3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98A418A-E6B1-A460-FA60-CF857FDC8517}"/>
              </a:ext>
            </a:extLst>
          </p:cNvPr>
          <p:cNvPicPr>
            <a:picLocks noChangeAspect="1"/>
          </p:cNvPicPr>
          <p:nvPr/>
        </p:nvPicPr>
        <p:blipFill>
          <a:blip r:embed="rId3"/>
          <a:stretch>
            <a:fillRect/>
          </a:stretch>
        </p:blipFill>
        <p:spPr>
          <a:xfrm>
            <a:off x="4127969" y="1868916"/>
            <a:ext cx="3873581" cy="2923968"/>
          </a:xfrm>
          <a:prstGeom prst="rect">
            <a:avLst/>
          </a:prstGeom>
        </p:spPr>
      </p:pic>
    </p:spTree>
    <p:extLst>
      <p:ext uri="{BB962C8B-B14F-4D97-AF65-F5344CB8AC3E}">
        <p14:creationId xmlns:p14="http://schemas.microsoft.com/office/powerpoint/2010/main" val="78109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40"/>
        <p:cNvGrpSpPr/>
        <p:nvPr/>
      </p:nvGrpSpPr>
      <p:grpSpPr>
        <a:xfrm>
          <a:off x="0" y="0"/>
          <a:ext cx="0" cy="0"/>
          <a:chOff x="0" y="0"/>
          <a:chExt cx="0" cy="0"/>
        </a:xfrm>
      </p:grpSpPr>
      <p:sp>
        <p:nvSpPr>
          <p:cNvPr id="9241" name="Google Shape;9241;p34"/>
          <p:cNvSpPr txBox="1">
            <a:spLocks noGrp="1"/>
          </p:cNvSpPr>
          <p:nvPr>
            <p:ph type="title"/>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We Are Doing</a:t>
            </a:r>
            <a:endParaRPr dirty="0"/>
          </a:p>
        </p:txBody>
      </p:sp>
      <p:sp>
        <p:nvSpPr>
          <p:cNvPr id="9242" name="Google Shape;9242;p34"/>
          <p:cNvSpPr txBox="1">
            <a:spLocks noGrp="1"/>
          </p:cNvSpPr>
          <p:nvPr>
            <p:ph type="title" idx="2"/>
          </p:nvPr>
        </p:nvSpPr>
        <p:spPr>
          <a:xfrm>
            <a:off x="1055404" y="3584571"/>
            <a:ext cx="2327100" cy="638100"/>
          </a:xfrm>
          <a:prstGeom prst="rect">
            <a:avLst/>
          </a:prstGeom>
        </p:spPr>
        <p:txBody>
          <a:bodyPr spcFirstLastPara="1" wrap="square" lIns="91425" tIns="91425" rIns="91425" bIns="91425" anchor="b" anchorCtr="0">
            <a:noAutofit/>
          </a:bodyPr>
          <a:lstStyle/>
          <a:p>
            <a:r>
              <a:rPr lang="en" dirty="0"/>
              <a:t>Types of Beam</a:t>
            </a:r>
            <a:endParaRPr lang="en-US" dirty="0"/>
          </a:p>
        </p:txBody>
      </p:sp>
      <p:sp>
        <p:nvSpPr>
          <p:cNvPr id="9244" name="Google Shape;9244;p34"/>
          <p:cNvSpPr txBox="1">
            <a:spLocks noGrp="1"/>
          </p:cNvSpPr>
          <p:nvPr>
            <p:ph type="title" idx="3"/>
          </p:nvPr>
        </p:nvSpPr>
        <p:spPr>
          <a:xfrm>
            <a:off x="5761362" y="3584571"/>
            <a:ext cx="2327100" cy="638100"/>
          </a:xfrm>
          <a:prstGeom prst="rect">
            <a:avLst/>
          </a:prstGeom>
        </p:spPr>
        <p:txBody>
          <a:bodyPr spcFirstLastPara="1" wrap="square" lIns="91425" tIns="91425" rIns="91425" bIns="91425" anchor="b" anchorCtr="0">
            <a:noAutofit/>
          </a:bodyPr>
          <a:lstStyle/>
          <a:p>
            <a:r>
              <a:rPr lang="en" dirty="0"/>
              <a:t>Types of Load</a:t>
            </a:r>
            <a:endParaRPr lang="en-US" dirty="0"/>
          </a:p>
        </p:txBody>
      </p:sp>
      <p:grpSp>
        <p:nvGrpSpPr>
          <p:cNvPr id="9246" name="Google Shape;9246;p34"/>
          <p:cNvGrpSpPr/>
          <p:nvPr/>
        </p:nvGrpSpPr>
        <p:grpSpPr>
          <a:xfrm>
            <a:off x="6062929" y="675728"/>
            <a:ext cx="1490178" cy="21378"/>
            <a:chOff x="2940000" y="3484425"/>
            <a:chExt cx="876575" cy="12575"/>
          </a:xfrm>
        </p:grpSpPr>
        <p:sp>
          <p:nvSpPr>
            <p:cNvPr id="9247" name="Google Shape;9247;p34"/>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34"/>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34"/>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34"/>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34"/>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34"/>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34"/>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34"/>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34"/>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34"/>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34"/>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34"/>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34"/>
          <p:cNvGrpSpPr/>
          <p:nvPr/>
        </p:nvGrpSpPr>
        <p:grpSpPr>
          <a:xfrm>
            <a:off x="1590904" y="675728"/>
            <a:ext cx="1490178" cy="21378"/>
            <a:chOff x="2940000" y="3484425"/>
            <a:chExt cx="876575" cy="12575"/>
          </a:xfrm>
        </p:grpSpPr>
        <p:sp>
          <p:nvSpPr>
            <p:cNvPr id="9260" name="Google Shape;9260;p34"/>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34"/>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34"/>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34"/>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34"/>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34"/>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34"/>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34"/>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34"/>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34"/>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34"/>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34"/>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a:extLst>
              <a:ext uri="{FF2B5EF4-FFF2-40B4-BE49-F238E27FC236}">
                <a16:creationId xmlns:a16="http://schemas.microsoft.com/office/drawing/2014/main" id="{B1A9848F-7111-5A32-E154-71F7BC5F1CEB}"/>
              </a:ext>
            </a:extLst>
          </p:cNvPr>
          <p:cNvPicPr>
            <a:picLocks noChangeAspect="1"/>
          </p:cNvPicPr>
          <p:nvPr/>
        </p:nvPicPr>
        <p:blipFill>
          <a:blip r:embed="rId3"/>
          <a:stretch>
            <a:fillRect/>
          </a:stretch>
        </p:blipFill>
        <p:spPr>
          <a:xfrm>
            <a:off x="5492292" y="1670050"/>
            <a:ext cx="2743200" cy="1803400"/>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8C167FFE-352D-3B38-DBFD-EE06A7D40D71}"/>
              </a:ext>
            </a:extLst>
          </p:cNvPr>
          <p:cNvPicPr>
            <a:picLocks noChangeAspect="1"/>
          </p:cNvPicPr>
          <p:nvPr/>
        </p:nvPicPr>
        <p:blipFill>
          <a:blip r:embed="rId4"/>
          <a:stretch>
            <a:fillRect/>
          </a:stretch>
        </p:blipFill>
        <p:spPr>
          <a:xfrm>
            <a:off x="772998" y="2047959"/>
            <a:ext cx="2743200" cy="12243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52"/>
        <p:cNvGrpSpPr/>
        <p:nvPr/>
      </p:nvGrpSpPr>
      <p:grpSpPr>
        <a:xfrm>
          <a:off x="0" y="0"/>
          <a:ext cx="0" cy="0"/>
          <a:chOff x="0" y="0"/>
          <a:chExt cx="0" cy="0"/>
        </a:xfrm>
      </p:grpSpPr>
      <p:grpSp>
        <p:nvGrpSpPr>
          <p:cNvPr id="9453" name="Google Shape;9453;p35"/>
          <p:cNvGrpSpPr/>
          <p:nvPr/>
        </p:nvGrpSpPr>
        <p:grpSpPr>
          <a:xfrm>
            <a:off x="-2218175" y="-47537"/>
            <a:ext cx="6379775" cy="5238575"/>
            <a:chOff x="619950" y="238125"/>
            <a:chExt cx="6379775" cy="5238575"/>
          </a:xfrm>
        </p:grpSpPr>
        <p:sp>
          <p:nvSpPr>
            <p:cNvPr id="9454" name="Google Shape;9454;p35"/>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35"/>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35"/>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35"/>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35"/>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35"/>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35"/>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35"/>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35"/>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35"/>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35"/>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35"/>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35"/>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35"/>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35"/>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35"/>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35"/>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35"/>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35"/>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35"/>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35"/>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35"/>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35"/>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35"/>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35"/>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35"/>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35"/>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35"/>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35"/>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35"/>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35"/>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35"/>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35"/>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35"/>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35"/>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35"/>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35"/>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35"/>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35"/>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35"/>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35"/>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35"/>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35"/>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35"/>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35"/>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35"/>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35"/>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35"/>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35"/>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35"/>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35"/>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35"/>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35"/>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35"/>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35"/>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35"/>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35"/>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35"/>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35"/>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35"/>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35"/>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35"/>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35"/>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35"/>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35"/>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35"/>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35"/>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35"/>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35"/>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35"/>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35"/>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35"/>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35"/>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35"/>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35"/>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35"/>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35"/>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35"/>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35"/>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35"/>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35"/>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35"/>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35"/>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35"/>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35"/>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35"/>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35"/>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35"/>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35"/>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35"/>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35"/>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35"/>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35"/>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35"/>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35"/>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35"/>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35"/>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35"/>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35"/>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35"/>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35"/>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35"/>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35"/>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35"/>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35"/>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35"/>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35"/>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35"/>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35"/>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35"/>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35"/>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35"/>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35"/>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35"/>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35"/>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35"/>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35"/>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35"/>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35"/>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35"/>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35"/>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35"/>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35"/>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35"/>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35"/>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35"/>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35"/>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35"/>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35"/>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35"/>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35"/>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35"/>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35"/>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35"/>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35"/>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35"/>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35"/>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35"/>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35"/>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35"/>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35"/>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35"/>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35"/>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35"/>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35"/>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35"/>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35"/>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35"/>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35"/>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35"/>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35"/>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35"/>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35"/>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35"/>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35"/>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35"/>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35"/>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35"/>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35"/>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35"/>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35"/>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35"/>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35"/>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35"/>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35"/>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35"/>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35"/>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35"/>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35"/>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35"/>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35"/>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35"/>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35"/>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35"/>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35"/>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35"/>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35"/>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35"/>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35"/>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35"/>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35"/>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35"/>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35"/>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35"/>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35"/>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35"/>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35"/>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35"/>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35"/>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35"/>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35"/>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35"/>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35"/>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35"/>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35"/>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35"/>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35"/>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35"/>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35"/>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35"/>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35"/>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35"/>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35"/>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35"/>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35"/>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35"/>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35"/>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35"/>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35"/>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35"/>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35"/>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35"/>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35"/>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35"/>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35"/>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35"/>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35"/>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35"/>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35"/>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35"/>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35"/>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35"/>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35"/>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35"/>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35"/>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35"/>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35"/>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35"/>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35"/>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35"/>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35"/>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35"/>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35"/>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35"/>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35"/>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35"/>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35"/>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35"/>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35"/>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35"/>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35"/>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35"/>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35"/>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35"/>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35"/>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35"/>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35"/>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35"/>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35"/>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35"/>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35"/>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35"/>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35"/>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35"/>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35"/>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35"/>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35"/>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35"/>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35"/>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35"/>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35"/>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35"/>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35"/>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35"/>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35"/>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35"/>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35"/>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35"/>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35"/>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35"/>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35"/>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35"/>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35"/>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35"/>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35"/>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35"/>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35"/>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35"/>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35"/>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35"/>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35"/>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35"/>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36" name="Google Shape;9736;p35"/>
          <p:cNvSpPr txBox="1">
            <a:spLocks noGrp="1"/>
          </p:cNvSpPr>
          <p:nvPr>
            <p:ph type="ctrTitle"/>
          </p:nvPr>
        </p:nvSpPr>
        <p:spPr>
          <a:xfrm>
            <a:off x="5093522" y="1844150"/>
            <a:ext cx="27990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About the Beams</a:t>
            </a:r>
            <a:endParaRPr dirty="0"/>
          </a:p>
        </p:txBody>
      </p:sp>
      <p:sp>
        <p:nvSpPr>
          <p:cNvPr id="9737" name="Google Shape;9737;p35"/>
          <p:cNvSpPr txBox="1">
            <a:spLocks noGrp="1"/>
          </p:cNvSpPr>
          <p:nvPr>
            <p:ph type="subTitle" idx="1"/>
          </p:nvPr>
        </p:nvSpPr>
        <p:spPr>
          <a:xfrm>
            <a:off x="5205275" y="3482450"/>
            <a:ext cx="2575500" cy="41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p:txBody>
      </p:sp>
      <p:sp>
        <p:nvSpPr>
          <p:cNvPr id="9738" name="Google Shape;9738;p35"/>
          <p:cNvSpPr txBox="1">
            <a:spLocks noGrp="1"/>
          </p:cNvSpPr>
          <p:nvPr>
            <p:ph type="title" idx="2"/>
          </p:nvPr>
        </p:nvSpPr>
        <p:spPr>
          <a:xfrm>
            <a:off x="5635325" y="1427475"/>
            <a:ext cx="1715400" cy="70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739" name="Google Shape;9739;p35"/>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35"/>
          <p:cNvSpPr/>
          <p:nvPr/>
        </p:nvSpPr>
        <p:spPr>
          <a:xfrm>
            <a:off x="8584847" y="260367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1" name="Google Shape;9741;p35"/>
          <p:cNvGrpSpPr/>
          <p:nvPr/>
        </p:nvGrpSpPr>
        <p:grpSpPr>
          <a:xfrm>
            <a:off x="8548374" y="259930"/>
            <a:ext cx="349968" cy="2052568"/>
            <a:chOff x="1037125" y="2236325"/>
            <a:chExt cx="149100" cy="874475"/>
          </a:xfrm>
        </p:grpSpPr>
        <p:sp>
          <p:nvSpPr>
            <p:cNvPr id="9742" name="Google Shape;9742;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81"/>
        <p:cNvGrpSpPr/>
        <p:nvPr/>
      </p:nvGrpSpPr>
      <p:grpSpPr>
        <a:xfrm>
          <a:off x="0" y="0"/>
          <a:ext cx="0" cy="0"/>
          <a:chOff x="0" y="0"/>
          <a:chExt cx="0" cy="0"/>
        </a:xfrm>
      </p:grpSpPr>
      <p:sp>
        <p:nvSpPr>
          <p:cNvPr id="9782" name="Google Shape;9782;p36"/>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36"/>
          <p:cNvSpPr txBox="1">
            <a:spLocks noGrp="1"/>
          </p:cNvSpPr>
          <p:nvPr>
            <p:ph type="title"/>
          </p:nvPr>
        </p:nvSpPr>
        <p:spPr>
          <a:xfrm>
            <a:off x="914050" y="1435400"/>
            <a:ext cx="2808000" cy="755700"/>
          </a:xfrm>
          <a:prstGeom prst="rect">
            <a:avLst/>
          </a:prstGeom>
        </p:spPr>
        <p:txBody>
          <a:bodyPr spcFirstLastPara="1" wrap="square" lIns="91425" tIns="91425" rIns="91425" bIns="91425" anchor="b" anchorCtr="0">
            <a:noAutofit/>
          </a:bodyPr>
          <a:lstStyle/>
          <a:p>
            <a:r>
              <a:rPr lang="en" dirty="0">
                <a:solidFill>
                  <a:schemeClr val="tx1"/>
                </a:solidFill>
              </a:rPr>
              <a:t>Cantilever beam</a:t>
            </a:r>
            <a:endParaRPr lang="en-US">
              <a:solidFill>
                <a:schemeClr val="tx1"/>
              </a:solidFill>
            </a:endParaRPr>
          </a:p>
        </p:txBody>
      </p:sp>
      <p:sp>
        <p:nvSpPr>
          <p:cNvPr id="9784" name="Google Shape;9784;p36"/>
          <p:cNvSpPr txBox="1">
            <a:spLocks noGrp="1"/>
          </p:cNvSpPr>
          <p:nvPr>
            <p:ph type="body" idx="1"/>
          </p:nvPr>
        </p:nvSpPr>
        <p:spPr>
          <a:xfrm>
            <a:off x="914050" y="2269400"/>
            <a:ext cx="2808000" cy="2271600"/>
          </a:xfrm>
          <a:prstGeom prst="rect">
            <a:avLst/>
          </a:prstGeom>
        </p:spPr>
        <p:txBody>
          <a:bodyPr spcFirstLastPara="1" wrap="square" lIns="91425" tIns="91425" rIns="91425" bIns="91425" anchor="t" anchorCtr="0">
            <a:noAutofit/>
          </a:bodyPr>
          <a:lstStyle/>
          <a:p>
            <a:pPr marL="0" indent="0">
              <a:buNone/>
            </a:pPr>
            <a:r>
              <a:rPr lang="en" dirty="0">
                <a:solidFill>
                  <a:schemeClr val="lt1"/>
                </a:solidFill>
              </a:rPr>
              <a:t>A Cantilever beam is a structural element that extends horizontally and is supported at only one end. Typically it extends from a flat vertical surface such as wall to which it must be firmly attached like other structural elements , a cantilever can be formed as beam, plate, truss or slab. </a:t>
            </a:r>
            <a:endParaRPr lang="en-US" dirty="0">
              <a:solidFill>
                <a:schemeClr val="lt1"/>
              </a:solidFill>
            </a:endParaRPr>
          </a:p>
          <a:p>
            <a:pPr marL="0" indent="0">
              <a:buNone/>
            </a:pPr>
            <a:endParaRPr lang="en" dirty="0"/>
          </a:p>
        </p:txBody>
      </p:sp>
      <p:sp>
        <p:nvSpPr>
          <p:cNvPr id="9785" name="Google Shape;9785;p36"/>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Beam</a:t>
            </a:r>
            <a:endParaRPr dirty="0"/>
          </a:p>
        </p:txBody>
      </p:sp>
      <p:grpSp>
        <p:nvGrpSpPr>
          <p:cNvPr id="9786" name="Google Shape;9786;p36"/>
          <p:cNvGrpSpPr/>
          <p:nvPr/>
        </p:nvGrpSpPr>
        <p:grpSpPr>
          <a:xfrm>
            <a:off x="5719719" y="675728"/>
            <a:ext cx="1223788" cy="21378"/>
            <a:chOff x="3096700" y="3484425"/>
            <a:chExt cx="719875" cy="12575"/>
          </a:xfrm>
        </p:grpSpPr>
        <p:sp>
          <p:nvSpPr>
            <p:cNvPr id="9787" name="Google Shape;9787;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36"/>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36"/>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36"/>
          <p:cNvGrpSpPr/>
          <p:nvPr/>
        </p:nvGrpSpPr>
        <p:grpSpPr>
          <a:xfrm>
            <a:off x="2200504" y="675728"/>
            <a:ext cx="1223745" cy="21378"/>
            <a:chOff x="2940000" y="3484425"/>
            <a:chExt cx="719850" cy="12575"/>
          </a:xfrm>
        </p:grpSpPr>
        <p:sp>
          <p:nvSpPr>
            <p:cNvPr id="9798" name="Google Shape;9798;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36"/>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36"/>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36"/>
          <p:cNvGrpSpPr/>
          <p:nvPr/>
        </p:nvGrpSpPr>
        <p:grpSpPr>
          <a:xfrm>
            <a:off x="8282003" y="1820192"/>
            <a:ext cx="349968" cy="2052568"/>
            <a:chOff x="1037125" y="2236325"/>
            <a:chExt cx="149100" cy="874475"/>
          </a:xfrm>
        </p:grpSpPr>
        <p:sp>
          <p:nvSpPr>
            <p:cNvPr id="9809" name="Google Shape;9809;p3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3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3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3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3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3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3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3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3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3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3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3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3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3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3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3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3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3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3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3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3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3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3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3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3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3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3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3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3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3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3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3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3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3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3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3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descr="A picture containing sky, outdoor, ground, building&#10;&#10;Description automatically generated">
            <a:extLst>
              <a:ext uri="{FF2B5EF4-FFF2-40B4-BE49-F238E27FC236}">
                <a16:creationId xmlns:a16="http://schemas.microsoft.com/office/drawing/2014/main" id="{8981A9C9-5207-537B-CB48-6A7BD83A03DF}"/>
              </a:ext>
            </a:extLst>
          </p:cNvPr>
          <p:cNvPicPr>
            <a:picLocks noChangeAspect="1"/>
          </p:cNvPicPr>
          <p:nvPr/>
        </p:nvPicPr>
        <p:blipFill rotWithShape="1">
          <a:blip r:embed="rId3"/>
          <a:srcRect l="8817" t="19656" r="7935" b="33333"/>
          <a:stretch/>
        </p:blipFill>
        <p:spPr>
          <a:xfrm>
            <a:off x="4378750" y="1774493"/>
            <a:ext cx="2283652" cy="1227501"/>
          </a:xfrm>
          <a:prstGeom prst="rect">
            <a:avLst/>
          </a:prstGeom>
        </p:spPr>
      </p:pic>
      <p:pic>
        <p:nvPicPr>
          <p:cNvPr id="4" name="Picture 4">
            <a:extLst>
              <a:ext uri="{FF2B5EF4-FFF2-40B4-BE49-F238E27FC236}">
                <a16:creationId xmlns:a16="http://schemas.microsoft.com/office/drawing/2014/main" id="{66048558-1A2B-B852-272B-5EB792FC0123}"/>
              </a:ext>
            </a:extLst>
          </p:cNvPr>
          <p:cNvPicPr>
            <a:picLocks noChangeAspect="1"/>
          </p:cNvPicPr>
          <p:nvPr/>
        </p:nvPicPr>
        <p:blipFill rotWithShape="1">
          <a:blip r:embed="rId4"/>
          <a:srcRect l="10107" t="4520" r="-215" b="20056"/>
          <a:stretch/>
        </p:blipFill>
        <p:spPr>
          <a:xfrm>
            <a:off x="5551209" y="3213183"/>
            <a:ext cx="2471832" cy="15742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81"/>
        <p:cNvGrpSpPr/>
        <p:nvPr/>
      </p:nvGrpSpPr>
      <p:grpSpPr>
        <a:xfrm>
          <a:off x="0" y="0"/>
          <a:ext cx="0" cy="0"/>
          <a:chOff x="0" y="0"/>
          <a:chExt cx="0" cy="0"/>
        </a:xfrm>
      </p:grpSpPr>
      <p:sp>
        <p:nvSpPr>
          <p:cNvPr id="9782" name="Google Shape;9782;p36"/>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36"/>
          <p:cNvSpPr txBox="1">
            <a:spLocks noGrp="1"/>
          </p:cNvSpPr>
          <p:nvPr>
            <p:ph type="title"/>
          </p:nvPr>
        </p:nvSpPr>
        <p:spPr>
          <a:xfrm>
            <a:off x="914050" y="1435400"/>
            <a:ext cx="2808000" cy="755700"/>
          </a:xfrm>
          <a:prstGeom prst="rect">
            <a:avLst/>
          </a:prstGeom>
        </p:spPr>
        <p:txBody>
          <a:bodyPr spcFirstLastPara="1" wrap="square" lIns="91425" tIns="91425" rIns="91425" bIns="91425" anchor="b" anchorCtr="0">
            <a:noAutofit/>
          </a:bodyPr>
          <a:lstStyle/>
          <a:p>
            <a:r>
              <a:rPr lang="en" dirty="0">
                <a:solidFill>
                  <a:schemeClr val="tx1"/>
                </a:solidFill>
              </a:rPr>
              <a:t>Simply Supported beam</a:t>
            </a:r>
            <a:endParaRPr lang="en-US" dirty="0">
              <a:solidFill>
                <a:schemeClr val="tx1"/>
              </a:solidFill>
            </a:endParaRPr>
          </a:p>
        </p:txBody>
      </p:sp>
      <p:sp>
        <p:nvSpPr>
          <p:cNvPr id="9784" name="Google Shape;9784;p36"/>
          <p:cNvSpPr txBox="1">
            <a:spLocks noGrp="1"/>
          </p:cNvSpPr>
          <p:nvPr>
            <p:ph type="body" idx="1"/>
          </p:nvPr>
        </p:nvSpPr>
        <p:spPr>
          <a:xfrm>
            <a:off x="914050" y="2269400"/>
            <a:ext cx="2808000" cy="2271600"/>
          </a:xfrm>
          <a:prstGeom prst="rect">
            <a:avLst/>
          </a:prstGeom>
        </p:spPr>
        <p:txBody>
          <a:bodyPr spcFirstLastPara="1" wrap="square" lIns="91425" tIns="91425" rIns="91425" bIns="91425" anchor="t" anchorCtr="0">
            <a:noAutofit/>
          </a:bodyPr>
          <a:lstStyle/>
          <a:p>
            <a:pPr marL="0" indent="0">
              <a:buNone/>
            </a:pPr>
            <a:r>
              <a:rPr lang="en" dirty="0">
                <a:solidFill>
                  <a:schemeClr val="lt1"/>
                </a:solidFill>
              </a:rPr>
              <a:t>A simply supported beam is one that rests on two supports and in free to move horizontally. Typical practical application of this with point loadings include bridges , beams in buildings.</a:t>
            </a:r>
            <a:endParaRPr lang="en-US" dirty="0">
              <a:solidFill>
                <a:schemeClr val="lt1"/>
              </a:solidFill>
            </a:endParaRPr>
          </a:p>
        </p:txBody>
      </p:sp>
      <p:sp>
        <p:nvSpPr>
          <p:cNvPr id="9785" name="Google Shape;9785;p36"/>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Beam</a:t>
            </a:r>
            <a:endParaRPr dirty="0"/>
          </a:p>
        </p:txBody>
      </p:sp>
      <p:grpSp>
        <p:nvGrpSpPr>
          <p:cNvPr id="9786" name="Google Shape;9786;p36"/>
          <p:cNvGrpSpPr/>
          <p:nvPr/>
        </p:nvGrpSpPr>
        <p:grpSpPr>
          <a:xfrm>
            <a:off x="5719719" y="675728"/>
            <a:ext cx="1223788" cy="21378"/>
            <a:chOff x="3096700" y="3484425"/>
            <a:chExt cx="719875" cy="12575"/>
          </a:xfrm>
        </p:grpSpPr>
        <p:sp>
          <p:nvSpPr>
            <p:cNvPr id="9787" name="Google Shape;9787;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36"/>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36"/>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36"/>
          <p:cNvGrpSpPr/>
          <p:nvPr/>
        </p:nvGrpSpPr>
        <p:grpSpPr>
          <a:xfrm>
            <a:off x="2200504" y="675728"/>
            <a:ext cx="1223745" cy="21378"/>
            <a:chOff x="2940000" y="3484425"/>
            <a:chExt cx="719850" cy="12575"/>
          </a:xfrm>
        </p:grpSpPr>
        <p:sp>
          <p:nvSpPr>
            <p:cNvPr id="9798" name="Google Shape;9798;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36"/>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36"/>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36"/>
          <p:cNvGrpSpPr/>
          <p:nvPr/>
        </p:nvGrpSpPr>
        <p:grpSpPr>
          <a:xfrm>
            <a:off x="8282003" y="1820192"/>
            <a:ext cx="349968" cy="2052568"/>
            <a:chOff x="1037125" y="2236325"/>
            <a:chExt cx="149100" cy="874475"/>
          </a:xfrm>
        </p:grpSpPr>
        <p:sp>
          <p:nvSpPr>
            <p:cNvPr id="9809" name="Google Shape;9809;p3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3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3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3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3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3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3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3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3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3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3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3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3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3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3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3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3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3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3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3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3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3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3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3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3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3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3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3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3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3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3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3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3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3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3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3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descr="A picture containing text, sky, outdoor, water&#10;&#10;Description automatically generated">
            <a:extLst>
              <a:ext uri="{FF2B5EF4-FFF2-40B4-BE49-F238E27FC236}">
                <a16:creationId xmlns:a16="http://schemas.microsoft.com/office/drawing/2014/main" id="{0786D0DF-7DBE-1337-E25E-026F0A7D4FCC}"/>
              </a:ext>
            </a:extLst>
          </p:cNvPr>
          <p:cNvPicPr>
            <a:picLocks noChangeAspect="1"/>
          </p:cNvPicPr>
          <p:nvPr/>
        </p:nvPicPr>
        <p:blipFill rotWithShape="1">
          <a:blip r:embed="rId3"/>
          <a:srcRect l="8387" t="10490" r="6237" b="14176"/>
          <a:stretch/>
        </p:blipFill>
        <p:spPr>
          <a:xfrm>
            <a:off x="4478910" y="1813049"/>
            <a:ext cx="2342049" cy="1267403"/>
          </a:xfrm>
          <a:prstGeom prst="rect">
            <a:avLst/>
          </a:prstGeom>
        </p:spPr>
      </p:pic>
    </p:spTree>
    <p:extLst>
      <p:ext uri="{BB962C8B-B14F-4D97-AF65-F5344CB8AC3E}">
        <p14:creationId xmlns:p14="http://schemas.microsoft.com/office/powerpoint/2010/main" val="3603582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81"/>
        <p:cNvGrpSpPr/>
        <p:nvPr/>
      </p:nvGrpSpPr>
      <p:grpSpPr>
        <a:xfrm>
          <a:off x="0" y="0"/>
          <a:ext cx="0" cy="0"/>
          <a:chOff x="0" y="0"/>
          <a:chExt cx="0" cy="0"/>
        </a:xfrm>
      </p:grpSpPr>
      <p:sp>
        <p:nvSpPr>
          <p:cNvPr id="9782" name="Google Shape;9782;p36"/>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36"/>
          <p:cNvSpPr txBox="1">
            <a:spLocks noGrp="1"/>
          </p:cNvSpPr>
          <p:nvPr>
            <p:ph type="title"/>
          </p:nvPr>
        </p:nvSpPr>
        <p:spPr>
          <a:xfrm>
            <a:off x="914050" y="1435400"/>
            <a:ext cx="2808000" cy="755700"/>
          </a:xfrm>
          <a:prstGeom prst="rect">
            <a:avLst/>
          </a:prstGeom>
        </p:spPr>
        <p:txBody>
          <a:bodyPr spcFirstLastPara="1" wrap="square" lIns="91425" tIns="91425" rIns="91425" bIns="91425" anchor="b" anchorCtr="0">
            <a:noAutofit/>
          </a:bodyPr>
          <a:lstStyle/>
          <a:p>
            <a:r>
              <a:rPr lang="en" dirty="0">
                <a:solidFill>
                  <a:schemeClr val="tx1"/>
                </a:solidFill>
              </a:rPr>
              <a:t>Over hanging beams</a:t>
            </a:r>
            <a:endParaRPr lang="en-US" dirty="0">
              <a:solidFill>
                <a:schemeClr val="tx1"/>
              </a:solidFill>
            </a:endParaRPr>
          </a:p>
        </p:txBody>
      </p:sp>
      <p:sp>
        <p:nvSpPr>
          <p:cNvPr id="9784" name="Google Shape;9784;p36"/>
          <p:cNvSpPr txBox="1">
            <a:spLocks noGrp="1"/>
          </p:cNvSpPr>
          <p:nvPr>
            <p:ph type="body" idx="1"/>
          </p:nvPr>
        </p:nvSpPr>
        <p:spPr>
          <a:xfrm>
            <a:off x="914050" y="2269400"/>
            <a:ext cx="2808000" cy="2271600"/>
          </a:xfrm>
          <a:prstGeom prst="rect">
            <a:avLst/>
          </a:prstGeom>
        </p:spPr>
        <p:txBody>
          <a:bodyPr spcFirstLastPara="1" wrap="square" lIns="91425" tIns="91425" rIns="91425" bIns="91425" anchor="t" anchorCtr="0">
            <a:noAutofit/>
          </a:bodyPr>
          <a:lstStyle/>
          <a:p>
            <a:pPr marL="0" indent="0">
              <a:buNone/>
            </a:pPr>
            <a:r>
              <a:rPr lang="en" dirty="0">
                <a:solidFill>
                  <a:schemeClr val="lt1"/>
                </a:solidFill>
              </a:rPr>
              <a:t>If the end portion of the beam extends beyond the support, then the beam is known as overhanging beam.</a:t>
            </a:r>
          </a:p>
          <a:p>
            <a:pPr marL="0" indent="0">
              <a:buNone/>
            </a:pPr>
            <a:r>
              <a:rPr lang="en" dirty="0">
                <a:solidFill>
                  <a:schemeClr val="lt1"/>
                </a:solidFill>
              </a:rPr>
              <a:t>Overhanging beam may be supported on one of the side or maybe on both.</a:t>
            </a:r>
          </a:p>
        </p:txBody>
      </p:sp>
      <p:sp>
        <p:nvSpPr>
          <p:cNvPr id="9785" name="Google Shape;9785;p36"/>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Beam</a:t>
            </a:r>
            <a:endParaRPr dirty="0"/>
          </a:p>
        </p:txBody>
      </p:sp>
      <p:grpSp>
        <p:nvGrpSpPr>
          <p:cNvPr id="9786" name="Google Shape;9786;p36"/>
          <p:cNvGrpSpPr/>
          <p:nvPr/>
        </p:nvGrpSpPr>
        <p:grpSpPr>
          <a:xfrm>
            <a:off x="5719719" y="675728"/>
            <a:ext cx="1223788" cy="21378"/>
            <a:chOff x="3096700" y="3484425"/>
            <a:chExt cx="719875" cy="12575"/>
          </a:xfrm>
        </p:grpSpPr>
        <p:sp>
          <p:nvSpPr>
            <p:cNvPr id="9787" name="Google Shape;9787;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36"/>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36"/>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36"/>
          <p:cNvGrpSpPr/>
          <p:nvPr/>
        </p:nvGrpSpPr>
        <p:grpSpPr>
          <a:xfrm>
            <a:off x="2200504" y="675728"/>
            <a:ext cx="1223745" cy="21378"/>
            <a:chOff x="2940000" y="3484425"/>
            <a:chExt cx="719850" cy="12575"/>
          </a:xfrm>
        </p:grpSpPr>
        <p:sp>
          <p:nvSpPr>
            <p:cNvPr id="9798" name="Google Shape;9798;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36"/>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36"/>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36"/>
          <p:cNvGrpSpPr/>
          <p:nvPr/>
        </p:nvGrpSpPr>
        <p:grpSpPr>
          <a:xfrm>
            <a:off x="8282003" y="1820192"/>
            <a:ext cx="349968" cy="2052568"/>
            <a:chOff x="1037125" y="2236325"/>
            <a:chExt cx="149100" cy="874475"/>
          </a:xfrm>
        </p:grpSpPr>
        <p:sp>
          <p:nvSpPr>
            <p:cNvPr id="9809" name="Google Shape;9809;p3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3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3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3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3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3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3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3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3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3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3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3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3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3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3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3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3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3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3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3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3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3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3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3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3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3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3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3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3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3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3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3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3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3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3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3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descr="A picture containing sky, outdoor, blue, day&#10;&#10;Description automatically generated">
            <a:extLst>
              <a:ext uri="{FF2B5EF4-FFF2-40B4-BE49-F238E27FC236}">
                <a16:creationId xmlns:a16="http://schemas.microsoft.com/office/drawing/2014/main" id="{6186DB9A-EECE-7166-E8E4-34E94239FA1E}"/>
              </a:ext>
            </a:extLst>
          </p:cNvPr>
          <p:cNvPicPr>
            <a:picLocks noChangeAspect="1"/>
          </p:cNvPicPr>
          <p:nvPr/>
        </p:nvPicPr>
        <p:blipFill rotWithShape="1">
          <a:blip r:embed="rId3"/>
          <a:srcRect t="3390" r="-430" b="26836"/>
          <a:stretch/>
        </p:blipFill>
        <p:spPr>
          <a:xfrm>
            <a:off x="4266807" y="1840940"/>
            <a:ext cx="2755003" cy="1455588"/>
          </a:xfrm>
          <a:prstGeom prst="rect">
            <a:avLst/>
          </a:prstGeom>
        </p:spPr>
      </p:pic>
      <p:pic>
        <p:nvPicPr>
          <p:cNvPr id="5" name="Picture 5" descr="A picture containing building, porch, colonnade&#10;&#10;Description automatically generated">
            <a:extLst>
              <a:ext uri="{FF2B5EF4-FFF2-40B4-BE49-F238E27FC236}">
                <a16:creationId xmlns:a16="http://schemas.microsoft.com/office/drawing/2014/main" id="{6F062CE0-8856-CC93-ABAB-1C9E7CB13906}"/>
              </a:ext>
            </a:extLst>
          </p:cNvPr>
          <p:cNvPicPr>
            <a:picLocks noChangeAspect="1"/>
          </p:cNvPicPr>
          <p:nvPr/>
        </p:nvPicPr>
        <p:blipFill rotWithShape="1">
          <a:blip r:embed="rId4"/>
          <a:srcRect t="7341" r="-215" b="26543"/>
          <a:stretch/>
        </p:blipFill>
        <p:spPr>
          <a:xfrm>
            <a:off x="5321430" y="3534692"/>
            <a:ext cx="2749100" cy="1264801"/>
          </a:xfrm>
          <a:prstGeom prst="rect">
            <a:avLst/>
          </a:prstGeom>
        </p:spPr>
      </p:pic>
    </p:spTree>
    <p:extLst>
      <p:ext uri="{BB962C8B-B14F-4D97-AF65-F5344CB8AC3E}">
        <p14:creationId xmlns:p14="http://schemas.microsoft.com/office/powerpoint/2010/main" val="3195991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81"/>
        <p:cNvGrpSpPr/>
        <p:nvPr/>
      </p:nvGrpSpPr>
      <p:grpSpPr>
        <a:xfrm>
          <a:off x="0" y="0"/>
          <a:ext cx="0" cy="0"/>
          <a:chOff x="0" y="0"/>
          <a:chExt cx="0" cy="0"/>
        </a:xfrm>
      </p:grpSpPr>
      <p:sp>
        <p:nvSpPr>
          <p:cNvPr id="9782" name="Google Shape;9782;p36"/>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36"/>
          <p:cNvSpPr txBox="1">
            <a:spLocks noGrp="1"/>
          </p:cNvSpPr>
          <p:nvPr>
            <p:ph type="title"/>
          </p:nvPr>
        </p:nvSpPr>
        <p:spPr>
          <a:xfrm>
            <a:off x="914050" y="1435400"/>
            <a:ext cx="2808000" cy="755700"/>
          </a:xfrm>
          <a:prstGeom prst="rect">
            <a:avLst/>
          </a:prstGeom>
        </p:spPr>
        <p:txBody>
          <a:bodyPr spcFirstLastPara="1" wrap="square" lIns="91425" tIns="91425" rIns="91425" bIns="91425" anchor="b" anchorCtr="0">
            <a:noAutofit/>
          </a:bodyPr>
          <a:lstStyle/>
          <a:p>
            <a:r>
              <a:rPr lang="en" dirty="0">
                <a:solidFill>
                  <a:schemeClr val="tx1"/>
                </a:solidFill>
              </a:rPr>
              <a:t>Fixed beam</a:t>
            </a:r>
            <a:endParaRPr lang="en-US" dirty="0">
              <a:solidFill>
                <a:schemeClr val="tx1"/>
              </a:solidFill>
            </a:endParaRPr>
          </a:p>
        </p:txBody>
      </p:sp>
      <p:sp>
        <p:nvSpPr>
          <p:cNvPr id="9784" name="Google Shape;9784;p36"/>
          <p:cNvSpPr txBox="1">
            <a:spLocks noGrp="1"/>
          </p:cNvSpPr>
          <p:nvPr>
            <p:ph type="body" idx="1"/>
          </p:nvPr>
        </p:nvSpPr>
        <p:spPr>
          <a:xfrm>
            <a:off x="914050" y="2269400"/>
            <a:ext cx="2808000" cy="2271600"/>
          </a:xfrm>
          <a:prstGeom prst="rect">
            <a:avLst/>
          </a:prstGeom>
        </p:spPr>
        <p:txBody>
          <a:bodyPr spcFirstLastPara="1" wrap="square" lIns="91425" tIns="91425" rIns="91425" bIns="91425" anchor="t" anchorCtr="0">
            <a:noAutofit/>
          </a:bodyPr>
          <a:lstStyle/>
          <a:p>
            <a:pPr marL="0" indent="0">
              <a:buNone/>
            </a:pPr>
            <a:r>
              <a:rPr lang="en" dirty="0">
                <a:solidFill>
                  <a:schemeClr val="lt1"/>
                </a:solidFill>
              </a:rPr>
              <a:t>A fixed beam is one that is fixed on both ends of the beam with supports. This type of beams does not allow for bending moment production and will not have any vertical movement or rotation. Fixed beams are  most frequently used in trusses and similar structures. </a:t>
            </a:r>
          </a:p>
        </p:txBody>
      </p:sp>
      <p:sp>
        <p:nvSpPr>
          <p:cNvPr id="9785" name="Google Shape;9785;p36"/>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Beam</a:t>
            </a:r>
            <a:endParaRPr dirty="0"/>
          </a:p>
        </p:txBody>
      </p:sp>
      <p:grpSp>
        <p:nvGrpSpPr>
          <p:cNvPr id="9786" name="Google Shape;9786;p36"/>
          <p:cNvGrpSpPr/>
          <p:nvPr/>
        </p:nvGrpSpPr>
        <p:grpSpPr>
          <a:xfrm>
            <a:off x="5719719" y="675728"/>
            <a:ext cx="1223788" cy="21378"/>
            <a:chOff x="3096700" y="3484425"/>
            <a:chExt cx="719875" cy="12575"/>
          </a:xfrm>
        </p:grpSpPr>
        <p:sp>
          <p:nvSpPr>
            <p:cNvPr id="9787" name="Google Shape;9787;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36"/>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36"/>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36"/>
          <p:cNvGrpSpPr/>
          <p:nvPr/>
        </p:nvGrpSpPr>
        <p:grpSpPr>
          <a:xfrm>
            <a:off x="2200504" y="675728"/>
            <a:ext cx="1223745" cy="21378"/>
            <a:chOff x="2940000" y="3484425"/>
            <a:chExt cx="719850" cy="12575"/>
          </a:xfrm>
        </p:grpSpPr>
        <p:sp>
          <p:nvSpPr>
            <p:cNvPr id="9798" name="Google Shape;9798;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36"/>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36"/>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36"/>
          <p:cNvGrpSpPr/>
          <p:nvPr/>
        </p:nvGrpSpPr>
        <p:grpSpPr>
          <a:xfrm>
            <a:off x="8282003" y="1820192"/>
            <a:ext cx="349968" cy="2052568"/>
            <a:chOff x="1037125" y="2236325"/>
            <a:chExt cx="149100" cy="874475"/>
          </a:xfrm>
        </p:grpSpPr>
        <p:sp>
          <p:nvSpPr>
            <p:cNvPr id="9809" name="Google Shape;9809;p3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3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3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3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3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3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3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3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3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3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3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3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3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3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3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3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3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3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3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3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3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3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3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3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3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3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3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3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3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3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3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3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3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3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3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3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descr="A picture containing text, building, stair, climbing frame&#10;&#10;Description automatically generated">
            <a:extLst>
              <a:ext uri="{FF2B5EF4-FFF2-40B4-BE49-F238E27FC236}">
                <a16:creationId xmlns:a16="http://schemas.microsoft.com/office/drawing/2014/main" id="{41548C37-65D1-DD6A-649E-14B0BC62FD0E}"/>
              </a:ext>
            </a:extLst>
          </p:cNvPr>
          <p:cNvPicPr>
            <a:picLocks noChangeAspect="1"/>
          </p:cNvPicPr>
          <p:nvPr/>
        </p:nvPicPr>
        <p:blipFill rotWithShape="1">
          <a:blip r:embed="rId3"/>
          <a:srcRect l="1720" r="1505" b="2885"/>
          <a:stretch/>
        </p:blipFill>
        <p:spPr>
          <a:xfrm>
            <a:off x="4290374" y="1850358"/>
            <a:ext cx="2654713" cy="1195182"/>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F8995EFE-036B-C1A2-8E42-F9A2B2C8F1F7}"/>
              </a:ext>
            </a:extLst>
          </p:cNvPr>
          <p:cNvPicPr>
            <a:picLocks noChangeAspect="1"/>
          </p:cNvPicPr>
          <p:nvPr/>
        </p:nvPicPr>
        <p:blipFill rotWithShape="1">
          <a:blip r:embed="rId4"/>
          <a:srcRect l="9247" t="5325" r="-215" b="11888"/>
          <a:stretch/>
        </p:blipFill>
        <p:spPr>
          <a:xfrm>
            <a:off x="5574776" y="3330014"/>
            <a:ext cx="2495429" cy="1390414"/>
          </a:xfrm>
          <a:prstGeom prst="rect">
            <a:avLst/>
          </a:prstGeom>
        </p:spPr>
      </p:pic>
    </p:spTree>
    <p:extLst>
      <p:ext uri="{BB962C8B-B14F-4D97-AF65-F5344CB8AC3E}">
        <p14:creationId xmlns:p14="http://schemas.microsoft.com/office/powerpoint/2010/main" val="848362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81"/>
        <p:cNvGrpSpPr/>
        <p:nvPr/>
      </p:nvGrpSpPr>
      <p:grpSpPr>
        <a:xfrm>
          <a:off x="0" y="0"/>
          <a:ext cx="0" cy="0"/>
          <a:chOff x="0" y="0"/>
          <a:chExt cx="0" cy="0"/>
        </a:xfrm>
      </p:grpSpPr>
      <p:sp>
        <p:nvSpPr>
          <p:cNvPr id="9782" name="Google Shape;9782;p36"/>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36"/>
          <p:cNvSpPr txBox="1">
            <a:spLocks noGrp="1"/>
          </p:cNvSpPr>
          <p:nvPr>
            <p:ph type="title"/>
          </p:nvPr>
        </p:nvSpPr>
        <p:spPr>
          <a:xfrm>
            <a:off x="1025993" y="1517885"/>
            <a:ext cx="2808000" cy="755700"/>
          </a:xfrm>
          <a:prstGeom prst="rect">
            <a:avLst/>
          </a:prstGeom>
        </p:spPr>
        <p:txBody>
          <a:bodyPr spcFirstLastPara="1" wrap="square" lIns="91425" tIns="91425" rIns="91425" bIns="91425" anchor="b" anchorCtr="0">
            <a:noAutofit/>
          </a:bodyPr>
          <a:lstStyle/>
          <a:p>
            <a:r>
              <a:rPr lang="en" dirty="0">
                <a:solidFill>
                  <a:schemeClr val="tx1"/>
                </a:solidFill>
              </a:rPr>
              <a:t>Continuous beam</a:t>
            </a:r>
            <a:endParaRPr lang="en-US" dirty="0">
              <a:solidFill>
                <a:schemeClr val="tx1"/>
              </a:solidFill>
            </a:endParaRPr>
          </a:p>
        </p:txBody>
      </p:sp>
      <p:sp>
        <p:nvSpPr>
          <p:cNvPr id="9784" name="Google Shape;9784;p36"/>
          <p:cNvSpPr txBox="1">
            <a:spLocks noGrp="1"/>
          </p:cNvSpPr>
          <p:nvPr>
            <p:ph type="body" idx="1"/>
          </p:nvPr>
        </p:nvSpPr>
        <p:spPr>
          <a:xfrm>
            <a:off x="914050" y="2269400"/>
            <a:ext cx="2808000" cy="2271600"/>
          </a:xfrm>
          <a:prstGeom prst="rect">
            <a:avLst/>
          </a:prstGeom>
        </p:spPr>
        <p:txBody>
          <a:bodyPr spcFirstLastPara="1" wrap="square" lIns="91425" tIns="91425" rIns="91425" bIns="91425" anchor="t" anchorCtr="0">
            <a:noAutofit/>
          </a:bodyPr>
          <a:lstStyle/>
          <a:p>
            <a:pPr marL="0" indent="0">
              <a:buNone/>
            </a:pPr>
            <a:r>
              <a:rPr lang="en" dirty="0">
                <a:solidFill>
                  <a:schemeClr val="lt1"/>
                </a:solidFill>
              </a:rPr>
              <a:t>A beam which has more than 2 supports is called continuous beam. This is statistically indeterminate and </a:t>
            </a:r>
            <a:r>
              <a:rPr lang="en" dirty="0">
                <a:solidFill>
                  <a:schemeClr val="bg1"/>
                </a:solidFill>
              </a:rPr>
              <a:t>cannot be obtained with the equations of static equilibrium only. For the calculation of the reactions in the supports each section is considered as an independent beam.</a:t>
            </a:r>
            <a:endParaRPr lang="en-US" dirty="0">
              <a:solidFill>
                <a:schemeClr val="bg1"/>
              </a:solidFill>
            </a:endParaRPr>
          </a:p>
        </p:txBody>
      </p:sp>
      <p:sp>
        <p:nvSpPr>
          <p:cNvPr id="9785" name="Google Shape;9785;p36"/>
          <p:cNvSpPr txBox="1">
            <a:spLocks noGrp="1"/>
          </p:cNvSpPr>
          <p:nvPr>
            <p:ph type="title" idx="2"/>
          </p:nvPr>
        </p:nvSpPr>
        <p:spPr>
          <a:xfrm>
            <a:off x="1698600" y="438450"/>
            <a:ext cx="57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About the Beam</a:t>
            </a:r>
            <a:endParaRPr dirty="0"/>
          </a:p>
        </p:txBody>
      </p:sp>
      <p:grpSp>
        <p:nvGrpSpPr>
          <p:cNvPr id="9786" name="Google Shape;9786;p36"/>
          <p:cNvGrpSpPr/>
          <p:nvPr/>
        </p:nvGrpSpPr>
        <p:grpSpPr>
          <a:xfrm>
            <a:off x="5719719" y="675728"/>
            <a:ext cx="1223788" cy="21378"/>
            <a:chOff x="3096700" y="3484425"/>
            <a:chExt cx="719875" cy="12575"/>
          </a:xfrm>
        </p:grpSpPr>
        <p:sp>
          <p:nvSpPr>
            <p:cNvPr id="9787" name="Google Shape;9787;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36"/>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36"/>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36"/>
          <p:cNvGrpSpPr/>
          <p:nvPr/>
        </p:nvGrpSpPr>
        <p:grpSpPr>
          <a:xfrm>
            <a:off x="2200504" y="675728"/>
            <a:ext cx="1223745" cy="21378"/>
            <a:chOff x="2940000" y="3484425"/>
            <a:chExt cx="719850" cy="12575"/>
          </a:xfrm>
        </p:grpSpPr>
        <p:sp>
          <p:nvSpPr>
            <p:cNvPr id="9798" name="Google Shape;9798;p36"/>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36"/>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36"/>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36"/>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36"/>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36"/>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36"/>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36"/>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36"/>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36"/>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36"/>
          <p:cNvGrpSpPr/>
          <p:nvPr/>
        </p:nvGrpSpPr>
        <p:grpSpPr>
          <a:xfrm>
            <a:off x="8282003" y="1820192"/>
            <a:ext cx="349968" cy="2052568"/>
            <a:chOff x="1037125" y="2236325"/>
            <a:chExt cx="149100" cy="874475"/>
          </a:xfrm>
        </p:grpSpPr>
        <p:sp>
          <p:nvSpPr>
            <p:cNvPr id="9809" name="Google Shape;9809;p36"/>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36"/>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36"/>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36"/>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36"/>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36"/>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36"/>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36"/>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36"/>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36"/>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36"/>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36"/>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36"/>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36"/>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36"/>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36"/>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36"/>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36"/>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36"/>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36"/>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36"/>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36"/>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36"/>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36"/>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36"/>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36"/>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36"/>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36"/>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36"/>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36"/>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36"/>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36"/>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36"/>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36"/>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36"/>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36"/>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4" descr="A picture containing building, bridge, water, outdoor&#10;&#10;Description automatically generated">
            <a:extLst>
              <a:ext uri="{FF2B5EF4-FFF2-40B4-BE49-F238E27FC236}">
                <a16:creationId xmlns:a16="http://schemas.microsoft.com/office/drawing/2014/main" id="{FD35DCF0-78C2-5A2F-D6EE-21595E34F6FA}"/>
              </a:ext>
            </a:extLst>
          </p:cNvPr>
          <p:cNvPicPr>
            <a:picLocks noChangeAspect="1"/>
          </p:cNvPicPr>
          <p:nvPr/>
        </p:nvPicPr>
        <p:blipFill rotWithShape="1">
          <a:blip r:embed="rId3"/>
          <a:srcRect l="19570" t="26050" r="-645" b="16975"/>
          <a:stretch/>
        </p:blipFill>
        <p:spPr>
          <a:xfrm>
            <a:off x="6010766" y="3010639"/>
            <a:ext cx="2224049" cy="1997374"/>
          </a:xfrm>
          <a:prstGeom prst="rect">
            <a:avLst/>
          </a:prstGeom>
        </p:spPr>
      </p:pic>
      <p:pic>
        <p:nvPicPr>
          <p:cNvPr id="5" name="Picture 5">
            <a:extLst>
              <a:ext uri="{FF2B5EF4-FFF2-40B4-BE49-F238E27FC236}">
                <a16:creationId xmlns:a16="http://schemas.microsoft.com/office/drawing/2014/main" id="{05B40B10-7702-E632-D796-FF480FE30958}"/>
              </a:ext>
            </a:extLst>
          </p:cNvPr>
          <p:cNvPicPr>
            <a:picLocks noChangeAspect="1"/>
          </p:cNvPicPr>
          <p:nvPr/>
        </p:nvPicPr>
        <p:blipFill rotWithShape="1">
          <a:blip r:embed="rId4"/>
          <a:srcRect l="9032" t="8387" r="7097" b="4193"/>
          <a:stretch/>
        </p:blipFill>
        <p:spPr>
          <a:xfrm>
            <a:off x="3665848" y="1659287"/>
            <a:ext cx="2300759" cy="1592493"/>
          </a:xfrm>
          <a:prstGeom prst="rect">
            <a:avLst/>
          </a:prstGeom>
        </p:spPr>
      </p:pic>
    </p:spTree>
    <p:extLst>
      <p:ext uri="{BB962C8B-B14F-4D97-AF65-F5344CB8AC3E}">
        <p14:creationId xmlns:p14="http://schemas.microsoft.com/office/powerpoint/2010/main" val="127733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98"/>
        <p:cNvGrpSpPr/>
        <p:nvPr/>
      </p:nvGrpSpPr>
      <p:grpSpPr>
        <a:xfrm>
          <a:off x="0" y="0"/>
          <a:ext cx="0" cy="0"/>
          <a:chOff x="0" y="0"/>
          <a:chExt cx="0" cy="0"/>
        </a:xfrm>
      </p:grpSpPr>
      <p:pic>
        <p:nvPicPr>
          <p:cNvPr id="10299" name="Google Shape;10299;p39"/>
          <p:cNvPicPr preferRelativeResize="0"/>
          <p:nvPr/>
        </p:nvPicPr>
        <p:blipFill>
          <a:blip r:embed="rId3">
            <a:alphaModFix/>
          </a:blip>
          <a:stretch>
            <a:fillRect/>
          </a:stretch>
        </p:blipFill>
        <p:spPr>
          <a:xfrm>
            <a:off x="1436655" y="0"/>
            <a:ext cx="7707347" cy="5143500"/>
          </a:xfrm>
          <a:prstGeom prst="rect">
            <a:avLst/>
          </a:prstGeom>
          <a:noFill/>
          <a:ln>
            <a:noFill/>
          </a:ln>
        </p:spPr>
      </p:pic>
      <p:sp>
        <p:nvSpPr>
          <p:cNvPr id="10300" name="Google Shape;10300;p39"/>
          <p:cNvSpPr/>
          <p:nvPr/>
        </p:nvSpPr>
        <p:spPr>
          <a:xfrm>
            <a:off x="0" y="2434475"/>
            <a:ext cx="4171800" cy="227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39"/>
          <p:cNvSpPr txBox="1">
            <a:spLocks noGrp="1"/>
          </p:cNvSpPr>
          <p:nvPr>
            <p:ph type="title"/>
          </p:nvPr>
        </p:nvSpPr>
        <p:spPr>
          <a:xfrm>
            <a:off x="762900" y="2355825"/>
            <a:ext cx="2808000" cy="755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accent1"/>
                </a:solidFill>
              </a:rPr>
              <a:t>Loads</a:t>
            </a:r>
            <a:endParaRPr dirty="0">
              <a:solidFill>
                <a:schemeClr val="accent1"/>
              </a:solidFill>
            </a:endParaRPr>
          </a:p>
        </p:txBody>
      </p:sp>
      <p:sp>
        <p:nvSpPr>
          <p:cNvPr id="10302" name="Google Shape;10302;p39"/>
          <p:cNvSpPr txBox="1">
            <a:spLocks noGrp="1"/>
          </p:cNvSpPr>
          <p:nvPr>
            <p:ph type="body" idx="1"/>
          </p:nvPr>
        </p:nvSpPr>
        <p:spPr>
          <a:xfrm>
            <a:off x="762900" y="3189825"/>
            <a:ext cx="2808000" cy="1230300"/>
          </a:xfrm>
          <a:prstGeom prst="rect">
            <a:avLst/>
          </a:prstGeom>
        </p:spPr>
        <p:txBody>
          <a:bodyPr spcFirstLastPara="1" wrap="square" lIns="91425" tIns="91425" rIns="91425" bIns="91425" anchor="t" anchorCtr="0">
            <a:noAutofit/>
          </a:bodyPr>
          <a:lstStyle/>
          <a:p>
            <a:pPr marL="0" indent="0">
              <a:spcAft>
                <a:spcPts val="1600"/>
              </a:spcAft>
              <a:buNone/>
            </a:pPr>
            <a:r>
              <a:rPr lang="en" dirty="0">
                <a:solidFill>
                  <a:schemeClr val="accent1"/>
                </a:solidFill>
              </a:rPr>
              <a:t>A load is force , deformation or acceleration applied on a structural elements</a:t>
            </a:r>
            <a:endParaRPr lang="en-US" dirty="0" err="1">
              <a:solidFill>
                <a:schemeClr val="accent1"/>
              </a:solidFill>
            </a:endParaRPr>
          </a:p>
        </p:txBody>
      </p:sp>
    </p:spTree>
  </p:cSld>
  <p:clrMapOvr>
    <a:masterClrMapping/>
  </p:clrMapOvr>
</p:sld>
</file>

<file path=ppt/theme/theme1.xml><?xml version="1.0" encoding="utf-8"?>
<a:theme xmlns:a="http://schemas.openxmlformats.org/drawingml/2006/main" name="Construction Project Proposal">
  <a:themeElements>
    <a:clrScheme name="Simple Light">
      <a:dk1>
        <a:srgbClr val="000000"/>
      </a:dk1>
      <a:lt1>
        <a:srgbClr val="FFFFFF"/>
      </a:lt1>
      <a:dk2>
        <a:srgbClr val="595959"/>
      </a:dk2>
      <a:lt2>
        <a:srgbClr val="EEEEEE"/>
      </a:lt2>
      <a:accent1>
        <a:srgbClr val="E5AC77"/>
      </a:accent1>
      <a:accent2>
        <a:srgbClr val="3F4D53"/>
      </a:accent2>
      <a:accent3>
        <a:srgbClr val="FFFFFF"/>
      </a:accent3>
      <a:accent4>
        <a:srgbClr val="F3F3F3"/>
      </a:accent4>
      <a:accent5>
        <a:srgbClr val="D69D68"/>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348</Words>
  <Application>Microsoft Office PowerPoint</Application>
  <PresentationFormat>On-screen Show (16:9)</PresentationFormat>
  <Paragraphs>38</Paragraphs>
  <Slides>13</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Proxima Nova Semibold</vt:lpstr>
      <vt:lpstr>Poppins ExtraBold</vt:lpstr>
      <vt:lpstr>Proxima Nova</vt:lpstr>
      <vt:lpstr>Poppins Light</vt:lpstr>
      <vt:lpstr>Arial</vt:lpstr>
      <vt:lpstr>Poppins SemiBold</vt:lpstr>
      <vt:lpstr>Poppins</vt:lpstr>
      <vt:lpstr>Construction Project Proposal</vt:lpstr>
      <vt:lpstr>Slidesgo Final Pages</vt:lpstr>
      <vt:lpstr>Types of loads and beams</vt:lpstr>
      <vt:lpstr>What We Are Doing</vt:lpstr>
      <vt:lpstr>About the Beams</vt:lpstr>
      <vt:lpstr>Cantilever beam</vt:lpstr>
      <vt:lpstr>Simply Supported beam</vt:lpstr>
      <vt:lpstr>Over hanging beams</vt:lpstr>
      <vt:lpstr>Fixed beam</vt:lpstr>
      <vt:lpstr>Continuous beam</vt:lpstr>
      <vt:lpstr>Loads</vt:lpstr>
      <vt:lpstr>Types of load</vt:lpstr>
      <vt:lpstr>Point load</vt:lpstr>
      <vt:lpstr>Uniformly Distributed load</vt:lpstr>
      <vt:lpstr>Uniformly Varying load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dc:title>
  <dc:creator>Chandrababu Gowda</dc:creator>
  <cp:lastModifiedBy>Chandrababu Gowda</cp:lastModifiedBy>
  <cp:revision>295</cp:revision>
  <dcterms:modified xsi:type="dcterms:W3CDTF">2022-07-25T06:44:59Z</dcterms:modified>
</cp:coreProperties>
</file>